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3.xml" ContentType="application/vnd.openxmlformats-officedocument.theme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4.xml" ContentType="application/vnd.openxmlformats-officedocument.theme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5" r:id="rId1"/>
    <p:sldMasterId id="2147483672" r:id="rId2"/>
    <p:sldMasterId id="2147483777" r:id="rId3"/>
    <p:sldMasterId id="2147483707" r:id="rId4"/>
    <p:sldMasterId id="2147483709" r:id="rId5"/>
  </p:sldMasterIdLst>
  <p:notesMasterIdLst>
    <p:notesMasterId r:id="rId34"/>
  </p:notesMasterIdLst>
  <p:handoutMasterIdLst>
    <p:handoutMasterId r:id="rId35"/>
  </p:handoutMasterIdLst>
  <p:sldIdLst>
    <p:sldId id="257" r:id="rId6"/>
    <p:sldId id="319" r:id="rId7"/>
    <p:sldId id="260" r:id="rId8"/>
    <p:sldId id="262" r:id="rId9"/>
    <p:sldId id="314" r:id="rId10"/>
    <p:sldId id="313" r:id="rId11"/>
    <p:sldId id="312" r:id="rId12"/>
    <p:sldId id="311" r:id="rId13"/>
    <p:sldId id="316" r:id="rId14"/>
    <p:sldId id="310" r:id="rId15"/>
    <p:sldId id="309" r:id="rId16"/>
    <p:sldId id="308" r:id="rId17"/>
    <p:sldId id="307" r:id="rId18"/>
    <p:sldId id="324" r:id="rId19"/>
    <p:sldId id="325" r:id="rId20"/>
    <p:sldId id="306" r:id="rId21"/>
    <p:sldId id="264" r:id="rId22"/>
    <p:sldId id="278" r:id="rId23"/>
    <p:sldId id="279" r:id="rId24"/>
    <p:sldId id="280" r:id="rId25"/>
    <p:sldId id="305" r:id="rId26"/>
    <p:sldId id="304" r:id="rId27"/>
    <p:sldId id="303" r:id="rId28"/>
    <p:sldId id="321" r:id="rId29"/>
    <p:sldId id="286" r:id="rId30"/>
    <p:sldId id="320" r:id="rId31"/>
    <p:sldId id="315" r:id="rId32"/>
    <p:sldId id="326" r:id="rId33"/>
  </p:sldIdLst>
  <p:sldSz cx="9144000" cy="5143500" type="screen16x9"/>
  <p:notesSz cx="6858000" cy="9144000"/>
  <p:defaultTextStyle>
    <a:defPPr>
      <a:defRPr lang="fr-F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57">
          <p15:clr>
            <a:srgbClr val="A4A3A4"/>
          </p15:clr>
        </p15:guide>
        <p15:guide id="2" orient="horz" pos="1721">
          <p15:clr>
            <a:srgbClr val="A4A3A4"/>
          </p15:clr>
        </p15:guide>
        <p15:guide id="3" orient="horz" pos="2586">
          <p15:clr>
            <a:srgbClr val="A4A3A4"/>
          </p15:clr>
        </p15:guide>
        <p15:guide id="4" orient="horz" pos="2842">
          <p15:clr>
            <a:srgbClr val="A4A3A4"/>
          </p15:clr>
        </p15:guide>
        <p15:guide id="5" orient="horz" pos="2299">
          <p15:clr>
            <a:srgbClr val="A4A3A4"/>
          </p15:clr>
        </p15:guide>
        <p15:guide id="6" orient="horz" pos="1417">
          <p15:clr>
            <a:srgbClr val="A4A3A4"/>
          </p15:clr>
        </p15:guide>
        <p15:guide id="7" orient="horz" pos="569">
          <p15:clr>
            <a:srgbClr val="A4A3A4"/>
          </p15:clr>
        </p15:guide>
        <p15:guide id="8" orient="horz" pos="793">
          <p15:clr>
            <a:srgbClr val="A4A3A4"/>
          </p15:clr>
        </p15:guide>
        <p15:guide id="9" orient="horz" pos="1220">
          <p15:clr>
            <a:srgbClr val="A4A3A4"/>
          </p15:clr>
        </p15:guide>
        <p15:guide id="10" orient="horz" pos="2431">
          <p15:clr>
            <a:srgbClr val="A4A3A4"/>
          </p15:clr>
        </p15:guide>
        <p15:guide id="11" pos="5600">
          <p15:clr>
            <a:srgbClr val="A4A3A4"/>
          </p15:clr>
        </p15:guide>
        <p15:guide id="12" pos="3040">
          <p15:clr>
            <a:srgbClr val="A4A3A4"/>
          </p15:clr>
        </p15:guide>
        <p15:guide id="13" pos="160">
          <p15:clr>
            <a:srgbClr val="A4A3A4"/>
          </p15:clr>
        </p15:guide>
        <p15:guide id="14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9200"/>
    <a:srgbClr val="B2C8DA"/>
    <a:srgbClr val="B2C800"/>
    <a:srgbClr val="C693C2"/>
    <a:srgbClr val="AF1280"/>
    <a:srgbClr val="E6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8339" autoAdjust="0"/>
  </p:normalViewPr>
  <p:slideViewPr>
    <p:cSldViewPr snapToGrid="0" snapToObjects="1" showGuides="1">
      <p:cViewPr varScale="1">
        <p:scale>
          <a:sx n="81" d="100"/>
          <a:sy n="81" d="100"/>
        </p:scale>
        <p:origin x="108" y="150"/>
      </p:cViewPr>
      <p:guideLst>
        <p:guide orient="horz" pos="3057"/>
        <p:guide orient="horz" pos="1721"/>
        <p:guide orient="horz" pos="2586"/>
        <p:guide orient="horz" pos="2842"/>
        <p:guide orient="horz" pos="2299"/>
        <p:guide orient="horz" pos="1417"/>
        <p:guide orient="horz" pos="569"/>
        <p:guide orient="horz" pos="793"/>
        <p:guide orient="horz" pos="1220"/>
        <p:guide orient="horz" pos="2431"/>
        <p:guide pos="5600"/>
        <p:guide pos="3040"/>
        <p:guide pos="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88" d="100"/>
          <a:sy n="88" d="100"/>
        </p:scale>
        <p:origin x="3822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6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presProps" Target="pres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EA1E12-56A1-B34D-BADD-C17FBBE13C0A}" type="datetimeFigureOut">
              <a:rPr lang="fr-FR" smtClean="0"/>
              <a:t>04/11/2016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026A1C-D3C9-2D4C-A772-EF6EBC673CD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361441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3E218A-F7D1-4A1D-A87D-A56A2AE028D0}" type="datetimeFigureOut">
              <a:rPr lang="en-GB" smtClean="0"/>
              <a:t>04/11/2016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3F83FA-6FCF-4BC2-B1A2-40B0F9C34A1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42304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Can say here that working</a:t>
            </a:r>
            <a:r>
              <a:rPr lang="en-GB" baseline="0" dirty="0" smtClean="0"/>
              <a:t> through BS and TOF is an opportunity to reflect on how to run the project most efficiently </a:t>
            </a:r>
            <a:r>
              <a:rPr lang="en-GB" baseline="0" dirty="0" err="1" smtClean="0"/>
              <a:t>eg</a:t>
            </a:r>
            <a:r>
              <a:rPr lang="en-GB" baseline="0" dirty="0" smtClean="0"/>
              <a:t>. completeness of initial requirements, scope creep, unforeseen challenges, frequency and nature of meetings, learning to work with </a:t>
            </a:r>
            <a:r>
              <a:rPr lang="en-GB" baseline="0" dirty="0" err="1" smtClean="0"/>
              <a:t>Mantid</a:t>
            </a:r>
            <a:r>
              <a:rPr lang="en-GB" baseline="0" dirty="0" smtClean="0"/>
              <a:t> and contributing to the project (code reviewing), generic improvements, </a:t>
            </a:r>
            <a:r>
              <a:rPr lang="en-GB" baseline="0" dirty="0" err="1" smtClean="0"/>
              <a:t>etc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3F83FA-6FCF-4BC2-B1A2-40B0F9C34A1A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7973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3F83FA-6FCF-4BC2-B1A2-40B0F9C34A1A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29198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Highlight that elastic scans were not handled in June – this is completely new with all the options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3F83FA-6FCF-4BC2-B1A2-40B0F9C34A1A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40600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Say that this slide and the next two are based on notes from weekly meetings (</a:t>
            </a:r>
            <a:r>
              <a:rPr lang="en-GB" smtClean="0"/>
              <a:t>see GitHub)</a:t>
            </a:r>
          </a:p>
          <a:p>
            <a:r>
              <a:rPr lang="en-GB" dirty="0" smtClean="0"/>
              <a:t>Multiple </a:t>
            </a:r>
            <a:r>
              <a:rPr lang="en-GB" dirty="0" err="1" smtClean="0"/>
              <a:t>numors</a:t>
            </a:r>
            <a:r>
              <a:rPr lang="en-GB" dirty="0" smtClean="0"/>
              <a:t> not</a:t>
            </a:r>
            <a:r>
              <a:rPr lang="en-GB" baseline="0" dirty="0" smtClean="0"/>
              <a:t> handled previously in </a:t>
            </a:r>
            <a:r>
              <a:rPr lang="en-GB" baseline="0" dirty="0" err="1" smtClean="0"/>
              <a:t>Mantid</a:t>
            </a:r>
            <a:r>
              <a:rPr lang="en-GB" baseline="0" dirty="0" smtClean="0"/>
              <a:t> – not surprising at SNS (event mode data), more surprising at ISIS. * means valid for TOF and everywhere else in </a:t>
            </a:r>
            <a:r>
              <a:rPr lang="en-GB" baseline="0" dirty="0" err="1" smtClean="0"/>
              <a:t>Mantid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3F83FA-6FCF-4BC2-B1A2-40B0F9C34A1A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35205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3F83FA-6FCF-4BC2-B1A2-40B0F9C34A1A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65147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3F83FA-6FCF-4BC2-B1A2-40B0F9C34A1A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32800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3F83FA-6FCF-4BC2-B1A2-40B0F9C34A1A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19006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3F83FA-6FCF-4BC2-B1A2-40B0F9C34A1A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63118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3F83FA-6FCF-4BC2-B1A2-40B0F9C34A1A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580958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3F83FA-6FCF-4BC2-B1A2-40B0F9C34A1A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746671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3F83FA-6FCF-4BC2-B1A2-40B0F9C34A1A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39911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Say that this is/was a provisional planning (GANTT chart), to be reviewed based on experience acquired. First</a:t>
            </a:r>
            <a:r>
              <a:rPr lang="en-GB" baseline="0" dirty="0" smtClean="0"/>
              <a:t> work may take longer than anticipated, later work may be quicker due to experience acquired and generic improvements that have been implemented (</a:t>
            </a:r>
            <a:r>
              <a:rPr lang="en-GB" baseline="0" dirty="0" err="1" smtClean="0"/>
              <a:t>eg</a:t>
            </a:r>
            <a:r>
              <a:rPr lang="en-GB" baseline="0" dirty="0" smtClean="0"/>
              <a:t> multiple file handling). BUT developed software will also have to be supported </a:t>
            </a:r>
            <a:r>
              <a:rPr lang="en-GB" baseline="0" dirty="0" err="1" smtClean="0"/>
              <a:t>ie</a:t>
            </a:r>
            <a:r>
              <a:rPr lang="en-GB" baseline="0" dirty="0" smtClean="0"/>
              <a:t> more support and less development as project progresses…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3F83FA-6FCF-4BC2-B1A2-40B0F9C34A1A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979396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3F83FA-6FCF-4BC2-B1A2-40B0F9C34A1A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613035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Working ILL documentation. Notes for us. Different from algorithm doc.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3F83FA-6FCF-4BC2-B1A2-40B0F9C34A1A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160070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3F83FA-6FCF-4BC2-B1A2-40B0F9C34A1A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818981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3F83FA-6FCF-4BC2-B1A2-40B0F9C34A1A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564457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Tentative</a:t>
            </a:r>
            <a:r>
              <a:rPr lang="en-GB" baseline="0" dirty="0" smtClean="0"/>
              <a:t> d</a:t>
            </a:r>
            <a:r>
              <a:rPr lang="en-GB" dirty="0" smtClean="0"/>
              <a:t>ate for this could be end of year?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3F83FA-6FCF-4BC2-B1A2-40B0F9C34A1A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899364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Refine requirement given BS/TOF experience and</a:t>
            </a:r>
            <a:r>
              <a:rPr lang="en-GB" baseline="0" dirty="0" smtClean="0"/>
              <a:t> give more realistic timeline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3F83FA-6FCF-4BC2-B1A2-40B0F9C34A1A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888274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Scanning instruments and instrument 2.0 is a must for Ian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3F83FA-6FCF-4BC2-B1A2-40B0F9C34A1A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971818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Scanning instruments and instrument 2.0 is a must for Ian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3F83FA-6FCF-4BC2-B1A2-40B0F9C34A1A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55305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Important point here is to decide on what to do next and how – probably in DS</a:t>
            </a:r>
            <a:r>
              <a:rPr lang="en-GB" baseline="0" dirty="0" smtClean="0"/>
              <a:t> Head of Service meeting.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3F83FA-6FCF-4BC2-B1A2-40B0F9C34A1A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73756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3F83FA-6FCF-4BC2-B1A2-40B0F9C34A1A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6881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I think what you have is more</a:t>
            </a:r>
            <a:r>
              <a:rPr lang="en-GB" baseline="0" dirty="0" smtClean="0"/>
              <a:t> than ‘basic’! GUI: need to </a:t>
            </a:r>
            <a:r>
              <a:rPr lang="en-GB" b="1" baseline="0" dirty="0" smtClean="0"/>
              <a:t>decide</a:t>
            </a:r>
            <a:r>
              <a:rPr lang="en-GB" baseline="0" dirty="0" smtClean="0"/>
              <a:t> on this (auto-generated GUI exists!) – probably merge with BS for uniformity at ILL. ISIS and SNS have not standardised in this way. Also mention algorithm runner (reflectometry development) for handling many data sets (like </a:t>
            </a:r>
            <a:r>
              <a:rPr lang="en-GB" baseline="0" dirty="0" err="1" smtClean="0"/>
              <a:t>prox</a:t>
            </a:r>
            <a:r>
              <a:rPr lang="en-GB" baseline="0" dirty="0" smtClean="0"/>
              <a:t> sheet in Lamp). Can also emphasise that GUI will offer all options in a standard way, avoiding problem of circulation of incomplete or partial scripts.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3F83FA-6FCF-4BC2-B1A2-40B0F9C34A1A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50228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3F83FA-6FCF-4BC2-B1A2-40B0F9C34A1A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33493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3F83FA-6FCF-4BC2-B1A2-40B0F9C34A1A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80433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3F83FA-6FCF-4BC2-B1A2-40B0F9C34A1A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93584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3F83FA-6FCF-4BC2-B1A2-40B0F9C34A1A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16103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emf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.png"/><Relationship Id="rId4" Type="http://schemas.openxmlformats.org/officeDocument/2006/relationships/image" Target="../media/image3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emf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emf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emf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.png"/><Relationship Id="rId4" Type="http://schemas.openxmlformats.org/officeDocument/2006/relationships/image" Target="../media/image3.emf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emf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emf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emf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emf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emf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.png"/><Relationship Id="rId4" Type="http://schemas.openxmlformats.org/officeDocument/2006/relationships/image" Target="../media/image3.em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3.emf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3.emf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6.png"/><Relationship Id="rId4" Type="http://schemas.openxmlformats.org/officeDocument/2006/relationships/image" Target="../media/image3.emf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layout + signa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/>
          <p:cNvSpPr>
            <a:spLocks noGrp="1"/>
          </p:cNvSpPr>
          <p:nvPr>
            <p:ph type="body" sz="quarter" idx="18" hasCustomPrompt="1"/>
          </p:nvPr>
        </p:nvSpPr>
        <p:spPr>
          <a:xfrm>
            <a:off x="162629" y="910152"/>
            <a:ext cx="8727371" cy="548559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b="0" i="0">
                <a:latin typeface="Verdana"/>
                <a:cs typeface="Verdana"/>
              </a:defRPr>
            </a:lvl1pPr>
          </a:lstStyle>
          <a:p>
            <a:pPr lvl="0"/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</a:t>
            </a:r>
            <a:r>
              <a:rPr lang="fr-FR" dirty="0" err="1" smtClean="0"/>
              <a:t>Title</a:t>
            </a:r>
            <a:endParaRPr lang="fr-FR" dirty="0" smtClean="0"/>
          </a:p>
        </p:txBody>
      </p:sp>
      <p:sp>
        <p:nvSpPr>
          <p:cNvPr id="9" name="Espace réservé du texte 8"/>
          <p:cNvSpPr>
            <a:spLocks noGrp="1"/>
          </p:cNvSpPr>
          <p:nvPr>
            <p:ph type="body" sz="quarter" idx="20" hasCustomPrompt="1"/>
          </p:nvPr>
        </p:nvSpPr>
        <p:spPr>
          <a:xfrm>
            <a:off x="169327" y="1583093"/>
            <a:ext cx="8720673" cy="356251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400" b="0" i="0">
                <a:solidFill>
                  <a:schemeClr val="accent2"/>
                </a:solidFill>
                <a:latin typeface="Verdana"/>
                <a:cs typeface="Verdana"/>
              </a:defRPr>
            </a:lvl1pPr>
          </a:lstStyle>
          <a:p>
            <a:pPr lvl="0"/>
            <a:r>
              <a:rPr lang="fr-FR" dirty="0" smtClean="0"/>
              <a:t>Click to Edit </a:t>
            </a:r>
            <a:r>
              <a:rPr lang="fr-FR" dirty="0" err="1" smtClean="0"/>
              <a:t>Optional</a:t>
            </a:r>
            <a:r>
              <a:rPr lang="fr-FR" dirty="0" smtClean="0"/>
              <a:t> </a:t>
            </a:r>
            <a:r>
              <a:rPr lang="fr-FR" dirty="0" err="1" smtClean="0"/>
              <a:t>Subtitle</a:t>
            </a:r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4404581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V1-2 + signa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-1" y="3859213"/>
            <a:ext cx="9135879" cy="652462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/>
          <p:cNvSpPr/>
          <p:nvPr userDrawn="1"/>
        </p:nvSpPr>
        <p:spPr>
          <a:xfrm>
            <a:off x="-1" y="4097338"/>
            <a:ext cx="9135879" cy="414337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/>
          <p:cNvSpPr txBox="1"/>
          <p:nvPr userDrawn="1"/>
        </p:nvSpPr>
        <p:spPr>
          <a:xfrm>
            <a:off x="169327" y="4728637"/>
            <a:ext cx="31242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700" b="0" i="0" dirty="0" smtClean="0">
                <a:latin typeface="Verdana"/>
                <a:cs typeface="Verdana"/>
              </a:rPr>
              <a:t>Auteur - Date</a:t>
            </a:r>
            <a:endParaRPr lang="fr-FR" sz="700" b="0" i="0" dirty="0">
              <a:latin typeface="Verdana"/>
              <a:cs typeface="Verdana"/>
            </a:endParaRPr>
          </a:p>
        </p:txBody>
      </p:sp>
      <p:sp>
        <p:nvSpPr>
          <p:cNvPr id="13" name="Espace réservé du contenu 7"/>
          <p:cNvSpPr>
            <a:spLocks noGrp="1"/>
          </p:cNvSpPr>
          <p:nvPr>
            <p:ph sz="quarter" idx="11" hasCustomPrompt="1"/>
          </p:nvPr>
        </p:nvSpPr>
        <p:spPr>
          <a:xfrm>
            <a:off x="4725493" y="1277377"/>
            <a:ext cx="4064000" cy="2372285"/>
          </a:xfrm>
          <a:prstGeom prst="rect">
            <a:avLst/>
          </a:prstGeom>
        </p:spPr>
        <p:txBody>
          <a:bodyPr vert="horz"/>
          <a:lstStyle>
            <a:lvl1pPr marL="182563" indent="-182563">
              <a:defRPr sz="2400" b="0" i="0">
                <a:latin typeface="Verdana"/>
                <a:cs typeface="Verdana"/>
              </a:defRPr>
            </a:lvl1pPr>
            <a:lvl2pPr marL="355600" indent="-173038">
              <a:buSzPct val="50000"/>
              <a:defRPr sz="1600" b="0" i="0">
                <a:latin typeface="Verdana"/>
                <a:cs typeface="Verdana"/>
              </a:defRPr>
            </a:lvl2pPr>
            <a:lvl3pPr marL="539750" indent="-184150">
              <a:buSzPct val="50000"/>
              <a:buFont typeface="Wingdings" charset="2"/>
              <a:buChar char="§"/>
              <a:defRPr sz="1400" b="0" i="0">
                <a:latin typeface="Verdana"/>
                <a:cs typeface="Verdana"/>
              </a:defRPr>
            </a:lvl3pPr>
            <a:lvl4pPr marL="722313" indent="-182563">
              <a:buSzPct val="50000"/>
              <a:buFont typeface="Courier New"/>
              <a:buChar char="o"/>
              <a:defRPr sz="1100" b="0" i="0">
                <a:latin typeface="Verdana"/>
                <a:cs typeface="Verdana"/>
              </a:defRPr>
            </a:lvl4pPr>
            <a:lvl5pPr>
              <a:defRPr b="0" i="0">
                <a:latin typeface="Verdana"/>
                <a:cs typeface="Verdana"/>
              </a:defRPr>
            </a:lvl5pPr>
          </a:lstStyle>
          <a:p>
            <a:pPr lvl="0"/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Master </a:t>
            </a:r>
            <a:r>
              <a:rPr lang="fr-FR" dirty="0" err="1" smtClean="0"/>
              <a:t>text</a:t>
            </a:r>
            <a:r>
              <a:rPr lang="fr-FR" dirty="0" smtClean="0"/>
              <a:t> styles</a:t>
            </a:r>
          </a:p>
          <a:p>
            <a:pPr lvl="1"/>
            <a:r>
              <a:rPr lang="fr-FR" dirty="0" smtClean="0"/>
              <a:t>Second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2"/>
            <a:r>
              <a:rPr lang="fr-FR" dirty="0" err="1" smtClean="0"/>
              <a:t>Third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3"/>
            <a:r>
              <a:rPr lang="fr-FR" dirty="0" err="1" smtClean="0"/>
              <a:t>Fourth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</p:txBody>
      </p:sp>
      <p:sp>
        <p:nvSpPr>
          <p:cNvPr id="14" name="Espace réservé du contenu 7"/>
          <p:cNvSpPr>
            <a:spLocks noGrp="1"/>
          </p:cNvSpPr>
          <p:nvPr>
            <p:ph sz="quarter" idx="17" hasCustomPrompt="1"/>
          </p:nvPr>
        </p:nvSpPr>
        <p:spPr>
          <a:xfrm>
            <a:off x="162629" y="1277377"/>
            <a:ext cx="4317999" cy="2372285"/>
          </a:xfrm>
          <a:prstGeom prst="rect">
            <a:avLst/>
          </a:prstGeom>
        </p:spPr>
        <p:txBody>
          <a:bodyPr vert="horz"/>
          <a:lstStyle>
            <a:lvl1pPr marL="182563" indent="-182563">
              <a:defRPr sz="2400" b="0" i="0">
                <a:latin typeface="Verdana"/>
                <a:cs typeface="Verdana"/>
              </a:defRPr>
            </a:lvl1pPr>
            <a:lvl2pPr marL="355600" indent="-173038">
              <a:buSzPct val="50000"/>
              <a:defRPr sz="1600" b="0" i="0">
                <a:latin typeface="Verdana"/>
                <a:cs typeface="Verdana"/>
              </a:defRPr>
            </a:lvl2pPr>
            <a:lvl3pPr marL="539750" indent="-184150">
              <a:buSzPct val="50000"/>
              <a:buFont typeface="Wingdings" charset="2"/>
              <a:buChar char="§"/>
              <a:defRPr sz="1400" b="0" i="0">
                <a:latin typeface="Verdana"/>
                <a:cs typeface="Verdana"/>
              </a:defRPr>
            </a:lvl3pPr>
            <a:lvl4pPr marL="722313" indent="-182563">
              <a:buSzPct val="50000"/>
              <a:buFont typeface="Courier New"/>
              <a:buChar char="o"/>
              <a:defRPr sz="1100" b="0" i="0">
                <a:latin typeface="Verdana"/>
                <a:cs typeface="Verdana"/>
              </a:defRPr>
            </a:lvl4pPr>
            <a:lvl5pPr>
              <a:defRPr b="0" i="0">
                <a:latin typeface="Verdana"/>
                <a:cs typeface="Verdana"/>
              </a:defRPr>
            </a:lvl5pPr>
          </a:lstStyle>
          <a:p>
            <a:pPr lvl="0"/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Master </a:t>
            </a:r>
            <a:r>
              <a:rPr lang="fr-FR" dirty="0" err="1" smtClean="0"/>
              <a:t>text</a:t>
            </a:r>
            <a:r>
              <a:rPr lang="fr-FR" dirty="0" smtClean="0"/>
              <a:t> styles</a:t>
            </a:r>
          </a:p>
          <a:p>
            <a:pPr lvl="1"/>
            <a:r>
              <a:rPr lang="fr-FR" dirty="0" smtClean="0"/>
              <a:t>Second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2"/>
            <a:r>
              <a:rPr lang="fr-FR" dirty="0" err="1" smtClean="0"/>
              <a:t>Third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3"/>
            <a:r>
              <a:rPr lang="fr-FR" dirty="0" err="1" smtClean="0"/>
              <a:t>Fourth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</p:txBody>
      </p:sp>
      <p:sp>
        <p:nvSpPr>
          <p:cNvPr id="11" name="Espace réservé du texte 2"/>
          <p:cNvSpPr>
            <a:spLocks noGrp="1"/>
          </p:cNvSpPr>
          <p:nvPr>
            <p:ph type="body" sz="quarter" idx="18" hasCustomPrompt="1"/>
          </p:nvPr>
        </p:nvSpPr>
        <p:spPr>
          <a:xfrm>
            <a:off x="153492" y="154378"/>
            <a:ext cx="8727371" cy="548559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b="0" i="0">
                <a:latin typeface="Verdana"/>
                <a:cs typeface="Verdana"/>
              </a:defRPr>
            </a:lvl1pPr>
          </a:lstStyle>
          <a:p>
            <a:pPr lvl="0"/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</a:t>
            </a:r>
            <a:r>
              <a:rPr lang="fr-FR" dirty="0" err="1" smtClean="0"/>
              <a:t>Title</a:t>
            </a:r>
            <a:endParaRPr lang="fr-FR" dirty="0" smtClean="0"/>
          </a:p>
        </p:txBody>
      </p:sp>
      <p:sp>
        <p:nvSpPr>
          <p:cNvPr id="15" name="Espace réservé du texte 8"/>
          <p:cNvSpPr>
            <a:spLocks noGrp="1"/>
          </p:cNvSpPr>
          <p:nvPr>
            <p:ph type="body" sz="quarter" idx="20" hasCustomPrompt="1"/>
          </p:nvPr>
        </p:nvSpPr>
        <p:spPr>
          <a:xfrm>
            <a:off x="160190" y="685234"/>
            <a:ext cx="8720673" cy="356251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400" b="0" i="0">
                <a:solidFill>
                  <a:schemeClr val="accent2"/>
                </a:solidFill>
                <a:latin typeface="Verdana"/>
                <a:cs typeface="Verdana"/>
              </a:defRPr>
            </a:lvl1pPr>
          </a:lstStyle>
          <a:p>
            <a:pPr lvl="0"/>
            <a:r>
              <a:rPr lang="fr-FR" dirty="0" smtClean="0"/>
              <a:t>Click to Edit </a:t>
            </a:r>
            <a:r>
              <a:rPr lang="fr-FR" dirty="0" err="1" smtClean="0"/>
              <a:t>Optional</a:t>
            </a:r>
            <a:r>
              <a:rPr lang="fr-FR" dirty="0" smtClean="0"/>
              <a:t> </a:t>
            </a:r>
            <a:r>
              <a:rPr lang="fr-FR" dirty="0" err="1" smtClean="0"/>
              <a:t>Subtitle</a:t>
            </a:r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24445433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V1-2 with callout + signa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-1" y="3859213"/>
            <a:ext cx="9135879" cy="652462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/>
          <p:cNvSpPr/>
          <p:nvPr userDrawn="1"/>
        </p:nvSpPr>
        <p:spPr>
          <a:xfrm>
            <a:off x="-1" y="4097338"/>
            <a:ext cx="9135879" cy="414337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Espace réservé du contenu 7"/>
          <p:cNvSpPr>
            <a:spLocks noGrp="1"/>
          </p:cNvSpPr>
          <p:nvPr>
            <p:ph sz="quarter" idx="11" hasCustomPrompt="1"/>
          </p:nvPr>
        </p:nvSpPr>
        <p:spPr>
          <a:xfrm>
            <a:off x="4725493" y="1277378"/>
            <a:ext cx="4064000" cy="2084626"/>
          </a:xfrm>
          <a:prstGeom prst="rect">
            <a:avLst/>
          </a:prstGeom>
        </p:spPr>
        <p:txBody>
          <a:bodyPr vert="horz"/>
          <a:lstStyle>
            <a:lvl1pPr marL="182563" indent="-182563">
              <a:defRPr sz="2400" b="0" i="0">
                <a:latin typeface="Verdana"/>
                <a:cs typeface="Verdana"/>
              </a:defRPr>
            </a:lvl1pPr>
            <a:lvl2pPr marL="355600" indent="-173038">
              <a:buSzPct val="50000"/>
              <a:defRPr sz="1600" b="0" i="0">
                <a:latin typeface="Verdana"/>
                <a:cs typeface="Verdana"/>
              </a:defRPr>
            </a:lvl2pPr>
            <a:lvl3pPr marL="539750" indent="-184150">
              <a:buSzPct val="50000"/>
              <a:buFont typeface="Wingdings" charset="2"/>
              <a:buChar char="§"/>
              <a:defRPr sz="1400" b="0" i="0">
                <a:latin typeface="Verdana"/>
                <a:cs typeface="Verdana"/>
              </a:defRPr>
            </a:lvl3pPr>
            <a:lvl4pPr marL="722313" indent="-182563">
              <a:buSzPct val="50000"/>
              <a:buFont typeface="Courier New"/>
              <a:buChar char="o"/>
              <a:defRPr sz="1100" b="0" i="0">
                <a:latin typeface="Verdana"/>
                <a:cs typeface="Verdana"/>
              </a:defRPr>
            </a:lvl4pPr>
            <a:lvl5pPr>
              <a:defRPr b="0" i="0">
                <a:latin typeface="Verdana"/>
                <a:cs typeface="Verdana"/>
              </a:defRPr>
            </a:lvl5pPr>
          </a:lstStyle>
          <a:p>
            <a:pPr lvl="0"/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Master </a:t>
            </a:r>
            <a:r>
              <a:rPr lang="fr-FR" dirty="0" err="1" smtClean="0"/>
              <a:t>text</a:t>
            </a:r>
            <a:r>
              <a:rPr lang="fr-FR" dirty="0" smtClean="0"/>
              <a:t> styles</a:t>
            </a:r>
          </a:p>
          <a:p>
            <a:pPr lvl="1"/>
            <a:r>
              <a:rPr lang="fr-FR" dirty="0" smtClean="0"/>
              <a:t>Second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2"/>
            <a:r>
              <a:rPr lang="fr-FR" dirty="0" err="1" smtClean="0"/>
              <a:t>Third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3"/>
            <a:r>
              <a:rPr lang="fr-FR" dirty="0" err="1" smtClean="0"/>
              <a:t>Fourth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</p:txBody>
      </p:sp>
      <p:sp>
        <p:nvSpPr>
          <p:cNvPr id="12" name="ZoneTexte 11"/>
          <p:cNvSpPr txBox="1"/>
          <p:nvPr userDrawn="1"/>
        </p:nvSpPr>
        <p:spPr>
          <a:xfrm>
            <a:off x="169327" y="4728637"/>
            <a:ext cx="31242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700" b="0" i="0" dirty="0" smtClean="0">
                <a:latin typeface="Verdana"/>
                <a:cs typeface="Verdana"/>
              </a:rPr>
              <a:t>Auteur - Date</a:t>
            </a:r>
            <a:endParaRPr lang="fr-FR" sz="700" b="0" i="0" dirty="0">
              <a:latin typeface="Verdana"/>
              <a:cs typeface="Verdana"/>
            </a:endParaRPr>
          </a:p>
        </p:txBody>
      </p:sp>
      <p:sp>
        <p:nvSpPr>
          <p:cNvPr id="9" name="Espace réservé du texte 3"/>
          <p:cNvSpPr>
            <a:spLocks noGrp="1"/>
          </p:cNvSpPr>
          <p:nvPr>
            <p:ph type="body" sz="quarter" idx="15" hasCustomPrompt="1"/>
          </p:nvPr>
        </p:nvSpPr>
        <p:spPr>
          <a:xfrm>
            <a:off x="170180" y="3499159"/>
            <a:ext cx="4401819" cy="2465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latin typeface="Verdana"/>
                <a:cs typeface="Verdana"/>
              </a:defRPr>
            </a:lvl1pPr>
          </a:lstStyle>
          <a:p>
            <a:r>
              <a:rPr lang="fr-FR" sz="800" dirty="0" err="1" smtClean="0">
                <a:latin typeface="Verdana"/>
                <a:cs typeface="Verdana"/>
              </a:rPr>
              <a:t>Optional</a:t>
            </a:r>
            <a:r>
              <a:rPr lang="fr-FR" sz="800" dirty="0" smtClean="0">
                <a:latin typeface="Verdana"/>
                <a:cs typeface="Verdana"/>
              </a:rPr>
              <a:t> description / </a:t>
            </a:r>
            <a:r>
              <a:rPr lang="fr-FR" sz="800" dirty="0" err="1" smtClean="0">
                <a:latin typeface="Verdana"/>
                <a:cs typeface="Verdana"/>
              </a:rPr>
              <a:t>context</a:t>
            </a:r>
            <a:r>
              <a:rPr lang="fr-FR" sz="800" dirty="0" smtClean="0">
                <a:latin typeface="Verdana"/>
                <a:cs typeface="Verdana"/>
              </a:rPr>
              <a:t> </a:t>
            </a:r>
            <a:r>
              <a:rPr lang="fr-FR" sz="800" dirty="0" err="1" smtClean="0">
                <a:latin typeface="Verdana"/>
                <a:cs typeface="Verdana"/>
              </a:rPr>
              <a:t>goes</a:t>
            </a:r>
            <a:r>
              <a:rPr lang="fr-FR" sz="800" dirty="0" smtClean="0">
                <a:latin typeface="Verdana"/>
                <a:cs typeface="Verdana"/>
              </a:rPr>
              <a:t> </a:t>
            </a:r>
            <a:r>
              <a:rPr lang="fr-FR" sz="800" dirty="0" err="1" smtClean="0">
                <a:latin typeface="Verdana"/>
                <a:cs typeface="Verdana"/>
              </a:rPr>
              <a:t>here</a:t>
            </a:r>
            <a:endParaRPr lang="fr-FR" dirty="0"/>
          </a:p>
        </p:txBody>
      </p:sp>
      <p:sp>
        <p:nvSpPr>
          <p:cNvPr id="13" name="Espace réservé du texte 3"/>
          <p:cNvSpPr>
            <a:spLocks noGrp="1"/>
          </p:cNvSpPr>
          <p:nvPr>
            <p:ph type="body" sz="quarter" idx="16" hasCustomPrompt="1"/>
          </p:nvPr>
        </p:nvSpPr>
        <p:spPr>
          <a:xfrm>
            <a:off x="4743767" y="3499159"/>
            <a:ext cx="4146233" cy="2465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latin typeface="Verdana"/>
                <a:cs typeface="Verdana"/>
              </a:defRPr>
            </a:lvl1pPr>
          </a:lstStyle>
          <a:p>
            <a:r>
              <a:rPr lang="fr-FR" sz="800" dirty="0" err="1" smtClean="0">
                <a:latin typeface="Verdana"/>
                <a:cs typeface="Verdana"/>
              </a:rPr>
              <a:t>Optional</a:t>
            </a:r>
            <a:r>
              <a:rPr lang="fr-FR" sz="800" dirty="0" smtClean="0">
                <a:latin typeface="Verdana"/>
                <a:cs typeface="Verdana"/>
              </a:rPr>
              <a:t> description / </a:t>
            </a:r>
            <a:r>
              <a:rPr lang="fr-FR" sz="800" dirty="0" err="1" smtClean="0">
                <a:latin typeface="Verdana"/>
                <a:cs typeface="Verdana"/>
              </a:rPr>
              <a:t>context</a:t>
            </a:r>
            <a:r>
              <a:rPr lang="fr-FR" sz="800" dirty="0" smtClean="0">
                <a:latin typeface="Verdana"/>
                <a:cs typeface="Verdana"/>
              </a:rPr>
              <a:t> </a:t>
            </a:r>
            <a:r>
              <a:rPr lang="fr-FR" sz="800" dirty="0" err="1" smtClean="0">
                <a:latin typeface="Verdana"/>
                <a:cs typeface="Verdana"/>
              </a:rPr>
              <a:t>goes</a:t>
            </a:r>
            <a:r>
              <a:rPr lang="fr-FR" sz="800" dirty="0" smtClean="0">
                <a:latin typeface="Verdana"/>
                <a:cs typeface="Verdana"/>
              </a:rPr>
              <a:t> </a:t>
            </a:r>
            <a:r>
              <a:rPr lang="fr-FR" sz="800" dirty="0" err="1" smtClean="0">
                <a:latin typeface="Verdana"/>
                <a:cs typeface="Verdana"/>
              </a:rPr>
              <a:t>here</a:t>
            </a:r>
            <a:endParaRPr lang="fr-FR" dirty="0"/>
          </a:p>
        </p:txBody>
      </p:sp>
      <p:sp>
        <p:nvSpPr>
          <p:cNvPr id="14" name="Espace réservé du contenu 7"/>
          <p:cNvSpPr>
            <a:spLocks noGrp="1"/>
          </p:cNvSpPr>
          <p:nvPr>
            <p:ph sz="quarter" idx="17" hasCustomPrompt="1"/>
          </p:nvPr>
        </p:nvSpPr>
        <p:spPr>
          <a:xfrm>
            <a:off x="162629" y="1277378"/>
            <a:ext cx="4317999" cy="2084626"/>
          </a:xfrm>
          <a:prstGeom prst="rect">
            <a:avLst/>
          </a:prstGeom>
        </p:spPr>
        <p:txBody>
          <a:bodyPr vert="horz"/>
          <a:lstStyle>
            <a:lvl1pPr marL="182563" indent="-182563">
              <a:defRPr sz="2400" b="0" i="0">
                <a:latin typeface="Verdana"/>
                <a:cs typeface="Verdana"/>
              </a:defRPr>
            </a:lvl1pPr>
            <a:lvl2pPr marL="355600" indent="-173038">
              <a:buSzPct val="50000"/>
              <a:defRPr sz="1600" b="0" i="0">
                <a:latin typeface="Verdana"/>
                <a:cs typeface="Verdana"/>
              </a:defRPr>
            </a:lvl2pPr>
            <a:lvl3pPr marL="539750" indent="-184150">
              <a:buSzPct val="50000"/>
              <a:buFont typeface="Wingdings" charset="2"/>
              <a:buChar char="§"/>
              <a:defRPr sz="1400" b="0" i="0">
                <a:latin typeface="Verdana"/>
                <a:cs typeface="Verdana"/>
              </a:defRPr>
            </a:lvl3pPr>
            <a:lvl4pPr marL="722313" indent="-182563">
              <a:buSzPct val="50000"/>
              <a:buFont typeface="Courier New"/>
              <a:buChar char="o"/>
              <a:defRPr sz="1100" b="0" i="0">
                <a:latin typeface="Verdana"/>
                <a:cs typeface="Verdana"/>
              </a:defRPr>
            </a:lvl4pPr>
            <a:lvl5pPr>
              <a:defRPr b="0" i="0">
                <a:latin typeface="Verdana"/>
                <a:cs typeface="Verdana"/>
              </a:defRPr>
            </a:lvl5pPr>
          </a:lstStyle>
          <a:p>
            <a:pPr lvl="0"/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Master </a:t>
            </a:r>
            <a:r>
              <a:rPr lang="fr-FR" dirty="0" err="1" smtClean="0"/>
              <a:t>text</a:t>
            </a:r>
            <a:r>
              <a:rPr lang="fr-FR" dirty="0" smtClean="0"/>
              <a:t> styles</a:t>
            </a:r>
          </a:p>
          <a:p>
            <a:pPr lvl="1"/>
            <a:r>
              <a:rPr lang="fr-FR" dirty="0" smtClean="0"/>
              <a:t>Second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2"/>
            <a:r>
              <a:rPr lang="fr-FR" dirty="0" err="1" smtClean="0"/>
              <a:t>Third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3"/>
            <a:r>
              <a:rPr lang="fr-FR" dirty="0" err="1" smtClean="0"/>
              <a:t>Fourth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</p:txBody>
      </p:sp>
      <p:sp>
        <p:nvSpPr>
          <p:cNvPr id="16" name="Espace réservé du texte 2"/>
          <p:cNvSpPr>
            <a:spLocks noGrp="1"/>
          </p:cNvSpPr>
          <p:nvPr>
            <p:ph type="body" sz="quarter" idx="18" hasCustomPrompt="1"/>
          </p:nvPr>
        </p:nvSpPr>
        <p:spPr>
          <a:xfrm>
            <a:off x="153492" y="154378"/>
            <a:ext cx="8727371" cy="548559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b="0" i="0">
                <a:latin typeface="Verdana"/>
                <a:cs typeface="Verdana"/>
              </a:defRPr>
            </a:lvl1pPr>
          </a:lstStyle>
          <a:p>
            <a:pPr lvl="0"/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</a:t>
            </a:r>
            <a:r>
              <a:rPr lang="fr-FR" dirty="0" err="1" smtClean="0"/>
              <a:t>Title</a:t>
            </a:r>
            <a:endParaRPr lang="fr-FR" dirty="0" smtClean="0"/>
          </a:p>
        </p:txBody>
      </p:sp>
      <p:sp>
        <p:nvSpPr>
          <p:cNvPr id="17" name="Espace réservé du texte 8"/>
          <p:cNvSpPr>
            <a:spLocks noGrp="1"/>
          </p:cNvSpPr>
          <p:nvPr>
            <p:ph type="body" sz="quarter" idx="20" hasCustomPrompt="1"/>
          </p:nvPr>
        </p:nvSpPr>
        <p:spPr>
          <a:xfrm>
            <a:off x="160190" y="685234"/>
            <a:ext cx="8720673" cy="356251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400" b="0" i="0">
                <a:solidFill>
                  <a:schemeClr val="accent2"/>
                </a:solidFill>
                <a:latin typeface="Verdana"/>
                <a:cs typeface="Verdana"/>
              </a:defRPr>
            </a:lvl1pPr>
          </a:lstStyle>
          <a:p>
            <a:pPr lvl="0"/>
            <a:r>
              <a:rPr lang="fr-FR" dirty="0" smtClean="0"/>
              <a:t>Click to Edit </a:t>
            </a:r>
            <a:r>
              <a:rPr lang="fr-FR" dirty="0" err="1" smtClean="0"/>
              <a:t>Optional</a:t>
            </a:r>
            <a:r>
              <a:rPr lang="fr-FR" dirty="0" smtClean="0"/>
              <a:t> </a:t>
            </a:r>
            <a:r>
              <a:rPr lang="fr-FR" dirty="0" err="1" smtClean="0"/>
              <a:t>Subtitle</a:t>
            </a:r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11210697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du contenu 7"/>
          <p:cNvSpPr>
            <a:spLocks noGrp="1"/>
          </p:cNvSpPr>
          <p:nvPr>
            <p:ph sz="quarter" idx="17" hasCustomPrompt="1"/>
          </p:nvPr>
        </p:nvSpPr>
        <p:spPr>
          <a:xfrm>
            <a:off x="162629" y="1277377"/>
            <a:ext cx="8727371" cy="3234298"/>
          </a:xfrm>
          <a:prstGeom prst="rect">
            <a:avLst/>
          </a:prstGeom>
        </p:spPr>
        <p:txBody>
          <a:bodyPr vert="horz"/>
          <a:lstStyle>
            <a:lvl1pPr marL="182563" indent="-182563">
              <a:defRPr sz="2400" b="0" i="0">
                <a:latin typeface="Verdana"/>
                <a:cs typeface="Verdana"/>
              </a:defRPr>
            </a:lvl1pPr>
            <a:lvl2pPr marL="355600" indent="-173038">
              <a:buSzPct val="50000"/>
              <a:defRPr sz="1600" b="0" i="0">
                <a:latin typeface="Verdana"/>
                <a:cs typeface="Verdana"/>
              </a:defRPr>
            </a:lvl2pPr>
            <a:lvl3pPr marL="539750" indent="-184150">
              <a:buSzPct val="50000"/>
              <a:buFont typeface="Wingdings" charset="2"/>
              <a:buChar char="§"/>
              <a:defRPr sz="1400" b="0" i="0">
                <a:latin typeface="Verdana"/>
                <a:cs typeface="Verdana"/>
              </a:defRPr>
            </a:lvl3pPr>
            <a:lvl4pPr marL="722313" indent="-182563">
              <a:buSzPct val="50000"/>
              <a:buFont typeface="Courier New"/>
              <a:buChar char="o"/>
              <a:defRPr sz="1100" b="0" i="0">
                <a:latin typeface="Verdana"/>
                <a:cs typeface="Verdana"/>
              </a:defRPr>
            </a:lvl4pPr>
            <a:lvl5pPr>
              <a:defRPr b="0" i="0">
                <a:latin typeface="Verdana"/>
                <a:cs typeface="Verdana"/>
              </a:defRPr>
            </a:lvl5pPr>
          </a:lstStyle>
          <a:p>
            <a:pPr lvl="0"/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Master </a:t>
            </a:r>
            <a:r>
              <a:rPr lang="fr-FR" dirty="0" err="1" smtClean="0"/>
              <a:t>text</a:t>
            </a:r>
            <a:r>
              <a:rPr lang="fr-FR" dirty="0" smtClean="0"/>
              <a:t> styles</a:t>
            </a:r>
          </a:p>
          <a:p>
            <a:pPr lvl="1"/>
            <a:r>
              <a:rPr lang="fr-FR" dirty="0" smtClean="0"/>
              <a:t>Second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2"/>
            <a:r>
              <a:rPr lang="fr-FR" dirty="0" err="1" smtClean="0"/>
              <a:t>Third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3"/>
            <a:r>
              <a:rPr lang="fr-FR" dirty="0" err="1" smtClean="0"/>
              <a:t>Fourth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</p:txBody>
      </p:sp>
      <p:sp>
        <p:nvSpPr>
          <p:cNvPr id="5" name="Espace réservé du texte 2"/>
          <p:cNvSpPr>
            <a:spLocks noGrp="1"/>
          </p:cNvSpPr>
          <p:nvPr>
            <p:ph type="body" sz="quarter" idx="18" hasCustomPrompt="1"/>
          </p:nvPr>
        </p:nvSpPr>
        <p:spPr>
          <a:xfrm>
            <a:off x="153492" y="154378"/>
            <a:ext cx="8727371" cy="548559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b="0" i="0">
                <a:latin typeface="Verdana"/>
                <a:cs typeface="Verdana"/>
              </a:defRPr>
            </a:lvl1pPr>
          </a:lstStyle>
          <a:p>
            <a:pPr lvl="0"/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</a:t>
            </a:r>
            <a:r>
              <a:rPr lang="fr-FR" dirty="0" err="1" smtClean="0"/>
              <a:t>Title</a:t>
            </a:r>
            <a:endParaRPr lang="fr-FR" dirty="0" smtClean="0"/>
          </a:p>
        </p:txBody>
      </p:sp>
      <p:sp>
        <p:nvSpPr>
          <p:cNvPr id="6" name="Espace réservé du texte 8"/>
          <p:cNvSpPr>
            <a:spLocks noGrp="1"/>
          </p:cNvSpPr>
          <p:nvPr>
            <p:ph type="body" sz="quarter" idx="20" hasCustomPrompt="1"/>
          </p:nvPr>
        </p:nvSpPr>
        <p:spPr>
          <a:xfrm>
            <a:off x="160190" y="685234"/>
            <a:ext cx="8720673" cy="356251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400" b="0" i="0">
                <a:solidFill>
                  <a:schemeClr val="accent2"/>
                </a:solidFill>
                <a:latin typeface="Verdana"/>
                <a:cs typeface="Verdana"/>
              </a:defRPr>
            </a:lvl1pPr>
          </a:lstStyle>
          <a:p>
            <a:pPr lvl="0"/>
            <a:r>
              <a:rPr lang="fr-FR" dirty="0" smtClean="0"/>
              <a:t>Click to Edit </a:t>
            </a:r>
            <a:r>
              <a:rPr lang="fr-FR" dirty="0" err="1" smtClean="0"/>
              <a:t>Optional</a:t>
            </a:r>
            <a:r>
              <a:rPr lang="fr-FR" dirty="0" smtClean="0"/>
              <a:t> </a:t>
            </a:r>
            <a:r>
              <a:rPr lang="fr-FR" dirty="0" err="1" smtClean="0"/>
              <a:t>Subtitle</a:t>
            </a:r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1827669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ce réservé du contenu 7"/>
          <p:cNvSpPr>
            <a:spLocks noGrp="1"/>
          </p:cNvSpPr>
          <p:nvPr>
            <p:ph sz="quarter" idx="11" hasCustomPrompt="1"/>
          </p:nvPr>
        </p:nvSpPr>
        <p:spPr>
          <a:xfrm>
            <a:off x="4725493" y="1277377"/>
            <a:ext cx="4064000" cy="3234298"/>
          </a:xfrm>
          <a:prstGeom prst="rect">
            <a:avLst/>
          </a:prstGeom>
        </p:spPr>
        <p:txBody>
          <a:bodyPr vert="horz"/>
          <a:lstStyle>
            <a:lvl1pPr marL="182563" indent="-182563">
              <a:defRPr sz="2400" b="0" i="0">
                <a:latin typeface="Verdana"/>
                <a:cs typeface="Verdana"/>
              </a:defRPr>
            </a:lvl1pPr>
            <a:lvl2pPr marL="355600" indent="-173038">
              <a:buSzPct val="50000"/>
              <a:defRPr sz="1600" b="0" i="0">
                <a:latin typeface="Verdana"/>
                <a:cs typeface="Verdana"/>
              </a:defRPr>
            </a:lvl2pPr>
            <a:lvl3pPr marL="539750" indent="-184150">
              <a:buSzPct val="50000"/>
              <a:buFont typeface="Wingdings" charset="2"/>
              <a:buChar char="§"/>
              <a:defRPr sz="1400" b="0" i="0">
                <a:latin typeface="Verdana"/>
                <a:cs typeface="Verdana"/>
              </a:defRPr>
            </a:lvl3pPr>
            <a:lvl4pPr marL="722313" indent="-182563">
              <a:buSzPct val="50000"/>
              <a:buFont typeface="Courier New"/>
              <a:buChar char="o"/>
              <a:defRPr sz="1100" b="0" i="0">
                <a:latin typeface="Verdana"/>
                <a:cs typeface="Verdana"/>
              </a:defRPr>
            </a:lvl4pPr>
            <a:lvl5pPr>
              <a:defRPr b="0" i="0">
                <a:latin typeface="Verdana"/>
                <a:cs typeface="Verdana"/>
              </a:defRPr>
            </a:lvl5pPr>
          </a:lstStyle>
          <a:p>
            <a:pPr lvl="0"/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Master </a:t>
            </a:r>
            <a:r>
              <a:rPr lang="fr-FR" dirty="0" err="1" smtClean="0"/>
              <a:t>text</a:t>
            </a:r>
            <a:r>
              <a:rPr lang="fr-FR" dirty="0" smtClean="0"/>
              <a:t> styles</a:t>
            </a:r>
          </a:p>
          <a:p>
            <a:pPr lvl="1"/>
            <a:r>
              <a:rPr lang="fr-FR" dirty="0" smtClean="0"/>
              <a:t>Second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2"/>
            <a:r>
              <a:rPr lang="fr-FR" dirty="0" err="1" smtClean="0"/>
              <a:t>Third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3"/>
            <a:r>
              <a:rPr lang="fr-FR" dirty="0" err="1" smtClean="0"/>
              <a:t>Fourth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</p:txBody>
      </p:sp>
      <p:sp>
        <p:nvSpPr>
          <p:cNvPr id="13" name="Espace réservé du contenu 7"/>
          <p:cNvSpPr>
            <a:spLocks noGrp="1"/>
          </p:cNvSpPr>
          <p:nvPr>
            <p:ph sz="quarter" idx="17" hasCustomPrompt="1"/>
          </p:nvPr>
        </p:nvSpPr>
        <p:spPr>
          <a:xfrm>
            <a:off x="162629" y="1277377"/>
            <a:ext cx="4317999" cy="3234298"/>
          </a:xfrm>
          <a:prstGeom prst="rect">
            <a:avLst/>
          </a:prstGeom>
        </p:spPr>
        <p:txBody>
          <a:bodyPr vert="horz"/>
          <a:lstStyle>
            <a:lvl1pPr marL="182563" indent="-182563">
              <a:defRPr sz="2400" b="0" i="0">
                <a:latin typeface="Verdana"/>
                <a:cs typeface="Verdana"/>
              </a:defRPr>
            </a:lvl1pPr>
            <a:lvl2pPr marL="355600" indent="-173038">
              <a:buSzPct val="50000"/>
              <a:defRPr sz="1600" b="0" i="0">
                <a:latin typeface="Verdana"/>
                <a:cs typeface="Verdana"/>
              </a:defRPr>
            </a:lvl2pPr>
            <a:lvl3pPr marL="539750" indent="-184150">
              <a:buSzPct val="50000"/>
              <a:buFont typeface="Wingdings" charset="2"/>
              <a:buChar char="§"/>
              <a:defRPr sz="1400" b="0" i="0">
                <a:latin typeface="Verdana"/>
                <a:cs typeface="Verdana"/>
              </a:defRPr>
            </a:lvl3pPr>
            <a:lvl4pPr marL="722313" indent="-182563">
              <a:buSzPct val="50000"/>
              <a:buFont typeface="Courier New"/>
              <a:buChar char="o"/>
              <a:defRPr sz="1100" b="0" i="0">
                <a:latin typeface="Verdana"/>
                <a:cs typeface="Verdana"/>
              </a:defRPr>
            </a:lvl4pPr>
            <a:lvl5pPr>
              <a:defRPr b="0" i="0">
                <a:latin typeface="Verdana"/>
                <a:cs typeface="Verdana"/>
              </a:defRPr>
            </a:lvl5pPr>
          </a:lstStyle>
          <a:p>
            <a:pPr lvl="0"/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Master </a:t>
            </a:r>
            <a:r>
              <a:rPr lang="fr-FR" dirty="0" err="1" smtClean="0"/>
              <a:t>text</a:t>
            </a:r>
            <a:r>
              <a:rPr lang="fr-FR" dirty="0" smtClean="0"/>
              <a:t> styles</a:t>
            </a:r>
          </a:p>
          <a:p>
            <a:pPr lvl="1"/>
            <a:r>
              <a:rPr lang="fr-FR" dirty="0" smtClean="0"/>
              <a:t>Second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2"/>
            <a:r>
              <a:rPr lang="fr-FR" dirty="0" err="1" smtClean="0"/>
              <a:t>Third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3"/>
            <a:r>
              <a:rPr lang="fr-FR" dirty="0" err="1" smtClean="0"/>
              <a:t>Fourth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</p:txBody>
      </p:sp>
      <p:sp>
        <p:nvSpPr>
          <p:cNvPr id="6" name="Espace réservé du texte 2"/>
          <p:cNvSpPr>
            <a:spLocks noGrp="1"/>
          </p:cNvSpPr>
          <p:nvPr>
            <p:ph type="body" sz="quarter" idx="18" hasCustomPrompt="1"/>
          </p:nvPr>
        </p:nvSpPr>
        <p:spPr>
          <a:xfrm>
            <a:off x="153492" y="154378"/>
            <a:ext cx="8727371" cy="548559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b="0" i="0">
                <a:latin typeface="Verdana"/>
                <a:cs typeface="Verdana"/>
              </a:defRPr>
            </a:lvl1pPr>
          </a:lstStyle>
          <a:p>
            <a:pPr lvl="0"/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</a:t>
            </a:r>
            <a:r>
              <a:rPr lang="fr-FR" dirty="0" err="1" smtClean="0"/>
              <a:t>Title</a:t>
            </a:r>
            <a:endParaRPr lang="fr-FR" dirty="0" smtClean="0"/>
          </a:p>
        </p:txBody>
      </p:sp>
      <p:sp>
        <p:nvSpPr>
          <p:cNvPr id="7" name="Espace réservé du texte 8"/>
          <p:cNvSpPr>
            <a:spLocks noGrp="1"/>
          </p:cNvSpPr>
          <p:nvPr>
            <p:ph type="body" sz="quarter" idx="20" hasCustomPrompt="1"/>
          </p:nvPr>
        </p:nvSpPr>
        <p:spPr>
          <a:xfrm>
            <a:off x="160190" y="685234"/>
            <a:ext cx="8720673" cy="356251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400" b="0" i="0">
                <a:solidFill>
                  <a:schemeClr val="accent2"/>
                </a:solidFill>
                <a:latin typeface="Verdana"/>
                <a:cs typeface="Verdana"/>
              </a:defRPr>
            </a:lvl1pPr>
          </a:lstStyle>
          <a:p>
            <a:pPr lvl="0"/>
            <a:r>
              <a:rPr lang="fr-FR" dirty="0" smtClean="0"/>
              <a:t>Click to Edit </a:t>
            </a:r>
            <a:r>
              <a:rPr lang="fr-FR" dirty="0" err="1" smtClean="0"/>
              <a:t>Optional</a:t>
            </a:r>
            <a:r>
              <a:rPr lang="fr-FR" dirty="0" smtClean="0"/>
              <a:t> </a:t>
            </a:r>
            <a:r>
              <a:rPr lang="fr-FR" dirty="0" err="1" smtClean="0"/>
              <a:t>Subtitle</a:t>
            </a:r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37688980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ith ca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3"/>
          <p:cNvSpPr>
            <a:spLocks noGrp="1"/>
          </p:cNvSpPr>
          <p:nvPr>
            <p:ph type="body" sz="quarter" idx="15" hasCustomPrompt="1"/>
          </p:nvPr>
        </p:nvSpPr>
        <p:spPr>
          <a:xfrm>
            <a:off x="170180" y="3946819"/>
            <a:ext cx="4401819" cy="2465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latin typeface="Verdana"/>
                <a:cs typeface="Verdana"/>
              </a:defRPr>
            </a:lvl1pPr>
          </a:lstStyle>
          <a:p>
            <a:r>
              <a:rPr lang="fr-FR" sz="800" dirty="0" err="1" smtClean="0">
                <a:latin typeface="Verdana"/>
                <a:cs typeface="Verdana"/>
              </a:rPr>
              <a:t>Optional</a:t>
            </a:r>
            <a:r>
              <a:rPr lang="fr-FR" sz="800" dirty="0" smtClean="0">
                <a:latin typeface="Verdana"/>
                <a:cs typeface="Verdana"/>
              </a:rPr>
              <a:t> description / </a:t>
            </a:r>
            <a:r>
              <a:rPr lang="fr-FR" sz="800" dirty="0" err="1" smtClean="0">
                <a:latin typeface="Verdana"/>
                <a:cs typeface="Verdana"/>
              </a:rPr>
              <a:t>context</a:t>
            </a:r>
            <a:r>
              <a:rPr lang="fr-FR" sz="800" dirty="0" smtClean="0">
                <a:latin typeface="Verdana"/>
                <a:cs typeface="Verdana"/>
              </a:rPr>
              <a:t> </a:t>
            </a:r>
            <a:r>
              <a:rPr lang="fr-FR" sz="800" dirty="0" err="1" smtClean="0">
                <a:latin typeface="Verdana"/>
                <a:cs typeface="Verdana"/>
              </a:rPr>
              <a:t>goes</a:t>
            </a:r>
            <a:r>
              <a:rPr lang="fr-FR" sz="800" dirty="0" smtClean="0">
                <a:latin typeface="Verdana"/>
                <a:cs typeface="Verdana"/>
              </a:rPr>
              <a:t> </a:t>
            </a:r>
            <a:r>
              <a:rPr lang="fr-FR" sz="800" dirty="0" err="1" smtClean="0">
                <a:latin typeface="Verdana"/>
                <a:cs typeface="Verdana"/>
              </a:rPr>
              <a:t>here</a:t>
            </a:r>
            <a:endParaRPr lang="fr-FR" dirty="0"/>
          </a:p>
        </p:txBody>
      </p:sp>
      <p:sp>
        <p:nvSpPr>
          <p:cNvPr id="6" name="Espace réservé du texte 3"/>
          <p:cNvSpPr>
            <a:spLocks noGrp="1"/>
          </p:cNvSpPr>
          <p:nvPr>
            <p:ph type="body" sz="quarter" idx="16" hasCustomPrompt="1"/>
          </p:nvPr>
        </p:nvSpPr>
        <p:spPr>
          <a:xfrm>
            <a:off x="4743767" y="3946819"/>
            <a:ext cx="4146233" cy="2465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latin typeface="Verdana"/>
                <a:cs typeface="Verdana"/>
              </a:defRPr>
            </a:lvl1pPr>
          </a:lstStyle>
          <a:p>
            <a:r>
              <a:rPr lang="fr-FR" sz="800" dirty="0" err="1" smtClean="0">
                <a:latin typeface="Verdana"/>
                <a:cs typeface="Verdana"/>
              </a:rPr>
              <a:t>Optional</a:t>
            </a:r>
            <a:r>
              <a:rPr lang="fr-FR" sz="800" dirty="0" smtClean="0">
                <a:latin typeface="Verdana"/>
                <a:cs typeface="Verdana"/>
              </a:rPr>
              <a:t> description / </a:t>
            </a:r>
            <a:r>
              <a:rPr lang="fr-FR" sz="800" dirty="0" err="1" smtClean="0">
                <a:latin typeface="Verdana"/>
                <a:cs typeface="Verdana"/>
              </a:rPr>
              <a:t>context</a:t>
            </a:r>
            <a:r>
              <a:rPr lang="fr-FR" sz="800" dirty="0" smtClean="0">
                <a:latin typeface="Verdana"/>
                <a:cs typeface="Verdana"/>
              </a:rPr>
              <a:t> </a:t>
            </a:r>
            <a:r>
              <a:rPr lang="fr-FR" sz="800" dirty="0" err="1" smtClean="0">
                <a:latin typeface="Verdana"/>
                <a:cs typeface="Verdana"/>
              </a:rPr>
              <a:t>goes</a:t>
            </a:r>
            <a:r>
              <a:rPr lang="fr-FR" sz="800" dirty="0" smtClean="0">
                <a:latin typeface="Verdana"/>
                <a:cs typeface="Verdana"/>
              </a:rPr>
              <a:t> </a:t>
            </a:r>
            <a:r>
              <a:rPr lang="fr-FR" sz="800" dirty="0" err="1" smtClean="0">
                <a:latin typeface="Verdana"/>
                <a:cs typeface="Verdana"/>
              </a:rPr>
              <a:t>here</a:t>
            </a:r>
            <a:endParaRPr lang="fr-FR" dirty="0"/>
          </a:p>
        </p:txBody>
      </p:sp>
      <p:sp>
        <p:nvSpPr>
          <p:cNvPr id="7" name="Espace réservé du contenu 7"/>
          <p:cNvSpPr>
            <a:spLocks noGrp="1"/>
          </p:cNvSpPr>
          <p:nvPr>
            <p:ph sz="quarter" idx="11" hasCustomPrompt="1"/>
          </p:nvPr>
        </p:nvSpPr>
        <p:spPr>
          <a:xfrm>
            <a:off x="4725493" y="1277377"/>
            <a:ext cx="4064000" cy="2372286"/>
          </a:xfrm>
          <a:prstGeom prst="rect">
            <a:avLst/>
          </a:prstGeom>
        </p:spPr>
        <p:txBody>
          <a:bodyPr vert="horz"/>
          <a:lstStyle>
            <a:lvl1pPr marL="182563" indent="-182563">
              <a:defRPr sz="2400" b="0" i="0">
                <a:latin typeface="Verdana"/>
                <a:cs typeface="Verdana"/>
              </a:defRPr>
            </a:lvl1pPr>
            <a:lvl2pPr marL="355600" indent="-173038">
              <a:buSzPct val="50000"/>
              <a:defRPr sz="1600" b="0" i="0">
                <a:latin typeface="Verdana"/>
                <a:cs typeface="Verdana"/>
              </a:defRPr>
            </a:lvl2pPr>
            <a:lvl3pPr marL="539750" indent="-184150">
              <a:buSzPct val="50000"/>
              <a:buFont typeface="Wingdings" charset="2"/>
              <a:buChar char="§"/>
              <a:defRPr sz="1400" b="0" i="0">
                <a:latin typeface="Verdana"/>
                <a:cs typeface="Verdana"/>
              </a:defRPr>
            </a:lvl3pPr>
            <a:lvl4pPr marL="722313" indent="-182563">
              <a:buSzPct val="50000"/>
              <a:buFont typeface="Courier New"/>
              <a:buChar char="o"/>
              <a:defRPr sz="1100" b="0" i="0">
                <a:latin typeface="Verdana"/>
                <a:cs typeface="Verdana"/>
              </a:defRPr>
            </a:lvl4pPr>
            <a:lvl5pPr>
              <a:defRPr b="0" i="0">
                <a:latin typeface="Verdana"/>
                <a:cs typeface="Verdana"/>
              </a:defRPr>
            </a:lvl5pPr>
          </a:lstStyle>
          <a:p>
            <a:pPr lvl="0"/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Master </a:t>
            </a:r>
            <a:r>
              <a:rPr lang="fr-FR" dirty="0" err="1" smtClean="0"/>
              <a:t>text</a:t>
            </a:r>
            <a:r>
              <a:rPr lang="fr-FR" dirty="0" smtClean="0"/>
              <a:t> styles</a:t>
            </a:r>
          </a:p>
          <a:p>
            <a:pPr lvl="1"/>
            <a:r>
              <a:rPr lang="fr-FR" dirty="0" smtClean="0"/>
              <a:t>Second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2"/>
            <a:r>
              <a:rPr lang="fr-FR" dirty="0" err="1" smtClean="0"/>
              <a:t>Third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3"/>
            <a:r>
              <a:rPr lang="fr-FR" dirty="0" err="1" smtClean="0"/>
              <a:t>Fourth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</p:txBody>
      </p:sp>
      <p:sp>
        <p:nvSpPr>
          <p:cNvPr id="8" name="Espace réservé du contenu 7"/>
          <p:cNvSpPr>
            <a:spLocks noGrp="1"/>
          </p:cNvSpPr>
          <p:nvPr>
            <p:ph sz="quarter" idx="17" hasCustomPrompt="1"/>
          </p:nvPr>
        </p:nvSpPr>
        <p:spPr>
          <a:xfrm>
            <a:off x="162629" y="1277377"/>
            <a:ext cx="4317999" cy="2372286"/>
          </a:xfrm>
          <a:prstGeom prst="rect">
            <a:avLst/>
          </a:prstGeom>
        </p:spPr>
        <p:txBody>
          <a:bodyPr vert="horz"/>
          <a:lstStyle>
            <a:lvl1pPr marL="182563" indent="-182563">
              <a:defRPr sz="2400" b="0" i="0">
                <a:latin typeface="Verdana"/>
                <a:cs typeface="Verdana"/>
              </a:defRPr>
            </a:lvl1pPr>
            <a:lvl2pPr marL="355600" indent="-173038">
              <a:buSzPct val="50000"/>
              <a:defRPr sz="1600" b="0" i="0">
                <a:latin typeface="Verdana"/>
                <a:cs typeface="Verdana"/>
              </a:defRPr>
            </a:lvl2pPr>
            <a:lvl3pPr marL="539750" indent="-184150">
              <a:buSzPct val="50000"/>
              <a:buFont typeface="Wingdings" charset="2"/>
              <a:buChar char="§"/>
              <a:defRPr sz="1400" b="0" i="0">
                <a:latin typeface="Verdana"/>
                <a:cs typeface="Verdana"/>
              </a:defRPr>
            </a:lvl3pPr>
            <a:lvl4pPr marL="722313" indent="-182563">
              <a:buSzPct val="50000"/>
              <a:buFont typeface="Courier New"/>
              <a:buChar char="o"/>
              <a:defRPr sz="1100" b="0" i="0">
                <a:latin typeface="Verdana"/>
                <a:cs typeface="Verdana"/>
              </a:defRPr>
            </a:lvl4pPr>
            <a:lvl5pPr>
              <a:defRPr b="0" i="0">
                <a:latin typeface="Verdana"/>
                <a:cs typeface="Verdana"/>
              </a:defRPr>
            </a:lvl5pPr>
          </a:lstStyle>
          <a:p>
            <a:pPr lvl="0"/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Master </a:t>
            </a:r>
            <a:r>
              <a:rPr lang="fr-FR" dirty="0" err="1" smtClean="0"/>
              <a:t>text</a:t>
            </a:r>
            <a:r>
              <a:rPr lang="fr-FR" dirty="0" smtClean="0"/>
              <a:t> styles</a:t>
            </a:r>
          </a:p>
          <a:p>
            <a:pPr lvl="1"/>
            <a:r>
              <a:rPr lang="fr-FR" dirty="0" smtClean="0"/>
              <a:t>Second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2"/>
            <a:r>
              <a:rPr lang="fr-FR" dirty="0" err="1" smtClean="0"/>
              <a:t>Third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3"/>
            <a:r>
              <a:rPr lang="fr-FR" dirty="0" err="1" smtClean="0"/>
              <a:t>Fourth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</p:txBody>
      </p:sp>
      <p:sp>
        <p:nvSpPr>
          <p:cNvPr id="11" name="Espace réservé du texte 2"/>
          <p:cNvSpPr>
            <a:spLocks noGrp="1"/>
          </p:cNvSpPr>
          <p:nvPr>
            <p:ph type="body" sz="quarter" idx="18" hasCustomPrompt="1"/>
          </p:nvPr>
        </p:nvSpPr>
        <p:spPr>
          <a:xfrm>
            <a:off x="153492" y="154378"/>
            <a:ext cx="8727371" cy="548559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b="0" i="0">
                <a:latin typeface="Verdana"/>
                <a:cs typeface="Verdana"/>
              </a:defRPr>
            </a:lvl1pPr>
          </a:lstStyle>
          <a:p>
            <a:pPr lvl="0"/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</a:t>
            </a:r>
            <a:r>
              <a:rPr lang="fr-FR" dirty="0" err="1" smtClean="0"/>
              <a:t>Title</a:t>
            </a:r>
            <a:endParaRPr lang="fr-FR" dirty="0" smtClean="0"/>
          </a:p>
        </p:txBody>
      </p:sp>
      <p:sp>
        <p:nvSpPr>
          <p:cNvPr id="12" name="Espace réservé du texte 8"/>
          <p:cNvSpPr>
            <a:spLocks noGrp="1"/>
          </p:cNvSpPr>
          <p:nvPr>
            <p:ph type="body" sz="quarter" idx="20" hasCustomPrompt="1"/>
          </p:nvPr>
        </p:nvSpPr>
        <p:spPr>
          <a:xfrm>
            <a:off x="160190" y="685234"/>
            <a:ext cx="8720673" cy="356251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400" b="0" i="0">
                <a:solidFill>
                  <a:schemeClr val="accent2"/>
                </a:solidFill>
                <a:latin typeface="Verdana"/>
                <a:cs typeface="Verdana"/>
              </a:defRPr>
            </a:lvl1pPr>
          </a:lstStyle>
          <a:p>
            <a:pPr lvl="0"/>
            <a:r>
              <a:rPr lang="fr-FR" dirty="0" smtClean="0"/>
              <a:t>Click to Edit </a:t>
            </a:r>
            <a:r>
              <a:rPr lang="fr-FR" dirty="0" err="1" smtClean="0"/>
              <a:t>Optional</a:t>
            </a:r>
            <a:r>
              <a:rPr lang="fr-FR" dirty="0" smtClean="0"/>
              <a:t> </a:t>
            </a:r>
            <a:r>
              <a:rPr lang="fr-FR" dirty="0" err="1" smtClean="0"/>
              <a:t>Subtitle</a:t>
            </a:r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1216697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layout V1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-1" y="3859213"/>
            <a:ext cx="9135879" cy="652462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Rectangle 3"/>
          <p:cNvSpPr/>
          <p:nvPr userDrawn="1"/>
        </p:nvSpPr>
        <p:spPr>
          <a:xfrm>
            <a:off x="-1" y="4097338"/>
            <a:ext cx="9135879" cy="414337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Espace réservé du contenu 7"/>
          <p:cNvSpPr>
            <a:spLocks noGrp="1"/>
          </p:cNvSpPr>
          <p:nvPr>
            <p:ph sz="quarter" idx="17" hasCustomPrompt="1"/>
          </p:nvPr>
        </p:nvSpPr>
        <p:spPr>
          <a:xfrm>
            <a:off x="162629" y="1277377"/>
            <a:ext cx="8727371" cy="2372285"/>
          </a:xfrm>
          <a:prstGeom prst="rect">
            <a:avLst/>
          </a:prstGeom>
        </p:spPr>
        <p:txBody>
          <a:bodyPr vert="horz"/>
          <a:lstStyle>
            <a:lvl1pPr marL="182563" indent="-182563">
              <a:defRPr sz="2400" b="0" i="0">
                <a:latin typeface="Verdana"/>
                <a:cs typeface="Verdana"/>
              </a:defRPr>
            </a:lvl1pPr>
            <a:lvl2pPr marL="355600" indent="-173038">
              <a:buSzPct val="50000"/>
              <a:defRPr sz="1600" b="0" i="0">
                <a:latin typeface="Verdana"/>
                <a:cs typeface="Verdana"/>
              </a:defRPr>
            </a:lvl2pPr>
            <a:lvl3pPr marL="539750" indent="-184150">
              <a:buSzPct val="50000"/>
              <a:buFont typeface="Wingdings" charset="2"/>
              <a:buChar char="§"/>
              <a:defRPr sz="1400" b="0" i="0">
                <a:latin typeface="Verdana"/>
                <a:cs typeface="Verdana"/>
              </a:defRPr>
            </a:lvl3pPr>
            <a:lvl4pPr marL="722313" indent="-182563">
              <a:buSzPct val="50000"/>
              <a:buFont typeface="Courier New"/>
              <a:buChar char="o"/>
              <a:defRPr sz="1100" b="0" i="0">
                <a:latin typeface="Verdana"/>
                <a:cs typeface="Verdana"/>
              </a:defRPr>
            </a:lvl4pPr>
            <a:lvl5pPr>
              <a:defRPr b="0" i="0">
                <a:latin typeface="Verdana"/>
                <a:cs typeface="Verdana"/>
              </a:defRPr>
            </a:lvl5pPr>
          </a:lstStyle>
          <a:p>
            <a:pPr lvl="0"/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Master </a:t>
            </a:r>
            <a:r>
              <a:rPr lang="fr-FR" dirty="0" err="1" smtClean="0"/>
              <a:t>text</a:t>
            </a:r>
            <a:r>
              <a:rPr lang="fr-FR" dirty="0" smtClean="0"/>
              <a:t> styles</a:t>
            </a:r>
          </a:p>
          <a:p>
            <a:pPr lvl="1"/>
            <a:r>
              <a:rPr lang="fr-FR" dirty="0" smtClean="0"/>
              <a:t>Second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2"/>
            <a:r>
              <a:rPr lang="fr-FR" dirty="0" err="1" smtClean="0"/>
              <a:t>Third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3"/>
            <a:r>
              <a:rPr lang="fr-FR" dirty="0" err="1" smtClean="0"/>
              <a:t>Fourth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</p:txBody>
      </p:sp>
      <p:sp>
        <p:nvSpPr>
          <p:cNvPr id="8" name="Espace réservé du texte 2"/>
          <p:cNvSpPr>
            <a:spLocks noGrp="1"/>
          </p:cNvSpPr>
          <p:nvPr>
            <p:ph type="body" sz="quarter" idx="18" hasCustomPrompt="1"/>
          </p:nvPr>
        </p:nvSpPr>
        <p:spPr>
          <a:xfrm>
            <a:off x="153492" y="154378"/>
            <a:ext cx="8727371" cy="548559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b="0" i="0">
                <a:latin typeface="Verdana"/>
                <a:cs typeface="Verdana"/>
              </a:defRPr>
            </a:lvl1pPr>
          </a:lstStyle>
          <a:p>
            <a:pPr lvl="0"/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</a:t>
            </a:r>
            <a:r>
              <a:rPr lang="fr-FR" dirty="0" err="1" smtClean="0"/>
              <a:t>Title</a:t>
            </a:r>
            <a:endParaRPr lang="fr-FR" dirty="0" smtClean="0"/>
          </a:p>
        </p:txBody>
      </p:sp>
      <p:sp>
        <p:nvSpPr>
          <p:cNvPr id="9" name="Espace réservé du texte 8"/>
          <p:cNvSpPr>
            <a:spLocks noGrp="1"/>
          </p:cNvSpPr>
          <p:nvPr>
            <p:ph type="body" sz="quarter" idx="20" hasCustomPrompt="1"/>
          </p:nvPr>
        </p:nvSpPr>
        <p:spPr>
          <a:xfrm>
            <a:off x="160190" y="685234"/>
            <a:ext cx="8720673" cy="356251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400" b="0" i="0">
                <a:solidFill>
                  <a:schemeClr val="accent2"/>
                </a:solidFill>
                <a:latin typeface="Verdana"/>
                <a:cs typeface="Verdana"/>
              </a:defRPr>
            </a:lvl1pPr>
          </a:lstStyle>
          <a:p>
            <a:pPr lvl="0"/>
            <a:r>
              <a:rPr lang="fr-FR" dirty="0" smtClean="0"/>
              <a:t>Click to Edit </a:t>
            </a:r>
            <a:r>
              <a:rPr lang="fr-FR" dirty="0" err="1" smtClean="0"/>
              <a:t>Optional</a:t>
            </a:r>
            <a:r>
              <a:rPr lang="fr-FR" dirty="0" smtClean="0"/>
              <a:t> </a:t>
            </a:r>
            <a:r>
              <a:rPr lang="fr-FR" dirty="0" err="1" smtClean="0"/>
              <a:t>Subtitle</a:t>
            </a:r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412979519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V1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-1" y="3859213"/>
            <a:ext cx="9135879" cy="652462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/>
          <p:cNvSpPr/>
          <p:nvPr userDrawn="1"/>
        </p:nvSpPr>
        <p:spPr>
          <a:xfrm>
            <a:off x="-1" y="4097338"/>
            <a:ext cx="9135879" cy="414337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Espace réservé du contenu 7"/>
          <p:cNvSpPr>
            <a:spLocks noGrp="1"/>
          </p:cNvSpPr>
          <p:nvPr>
            <p:ph sz="quarter" idx="11" hasCustomPrompt="1"/>
          </p:nvPr>
        </p:nvSpPr>
        <p:spPr>
          <a:xfrm>
            <a:off x="4725493" y="1277377"/>
            <a:ext cx="4064000" cy="2372285"/>
          </a:xfrm>
          <a:prstGeom prst="rect">
            <a:avLst/>
          </a:prstGeom>
        </p:spPr>
        <p:txBody>
          <a:bodyPr vert="horz"/>
          <a:lstStyle>
            <a:lvl1pPr marL="182563" indent="-182563">
              <a:defRPr sz="2400" b="0" i="0">
                <a:latin typeface="Verdana"/>
                <a:cs typeface="Verdana"/>
              </a:defRPr>
            </a:lvl1pPr>
            <a:lvl2pPr marL="355600" indent="-173038">
              <a:buSzPct val="50000"/>
              <a:defRPr sz="1600" b="0" i="0">
                <a:latin typeface="Verdana"/>
                <a:cs typeface="Verdana"/>
              </a:defRPr>
            </a:lvl2pPr>
            <a:lvl3pPr marL="539750" indent="-184150">
              <a:buSzPct val="50000"/>
              <a:buFont typeface="Wingdings" charset="2"/>
              <a:buChar char="§"/>
              <a:defRPr sz="1400" b="0" i="0">
                <a:latin typeface="Verdana"/>
                <a:cs typeface="Verdana"/>
              </a:defRPr>
            </a:lvl3pPr>
            <a:lvl4pPr marL="722313" indent="-182563">
              <a:buSzPct val="50000"/>
              <a:buFont typeface="Courier New"/>
              <a:buChar char="o"/>
              <a:defRPr sz="1100" b="0" i="0">
                <a:latin typeface="Verdana"/>
                <a:cs typeface="Verdana"/>
              </a:defRPr>
            </a:lvl4pPr>
            <a:lvl5pPr>
              <a:defRPr b="0" i="0">
                <a:latin typeface="Verdana"/>
                <a:cs typeface="Verdana"/>
              </a:defRPr>
            </a:lvl5pPr>
          </a:lstStyle>
          <a:p>
            <a:pPr lvl="0"/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Master </a:t>
            </a:r>
            <a:r>
              <a:rPr lang="fr-FR" dirty="0" err="1" smtClean="0"/>
              <a:t>text</a:t>
            </a:r>
            <a:r>
              <a:rPr lang="fr-FR" dirty="0" smtClean="0"/>
              <a:t> styles</a:t>
            </a:r>
          </a:p>
          <a:p>
            <a:pPr lvl="1"/>
            <a:r>
              <a:rPr lang="fr-FR" dirty="0" smtClean="0"/>
              <a:t>Second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2"/>
            <a:r>
              <a:rPr lang="fr-FR" dirty="0" err="1" smtClean="0"/>
              <a:t>Third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3"/>
            <a:r>
              <a:rPr lang="fr-FR" dirty="0" err="1" smtClean="0"/>
              <a:t>Fourth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</p:txBody>
      </p:sp>
      <p:sp>
        <p:nvSpPr>
          <p:cNvPr id="14" name="Espace réservé du contenu 7"/>
          <p:cNvSpPr>
            <a:spLocks noGrp="1"/>
          </p:cNvSpPr>
          <p:nvPr>
            <p:ph sz="quarter" idx="17" hasCustomPrompt="1"/>
          </p:nvPr>
        </p:nvSpPr>
        <p:spPr>
          <a:xfrm>
            <a:off x="162629" y="1277377"/>
            <a:ext cx="4317999" cy="2372285"/>
          </a:xfrm>
          <a:prstGeom prst="rect">
            <a:avLst/>
          </a:prstGeom>
        </p:spPr>
        <p:txBody>
          <a:bodyPr vert="horz"/>
          <a:lstStyle>
            <a:lvl1pPr marL="182563" indent="-182563">
              <a:defRPr sz="2400" b="0" i="0">
                <a:latin typeface="Verdana"/>
                <a:cs typeface="Verdana"/>
              </a:defRPr>
            </a:lvl1pPr>
            <a:lvl2pPr marL="355600" indent="-173038">
              <a:buSzPct val="50000"/>
              <a:defRPr sz="1600" b="0" i="0">
                <a:latin typeface="Verdana"/>
                <a:cs typeface="Verdana"/>
              </a:defRPr>
            </a:lvl2pPr>
            <a:lvl3pPr marL="539750" indent="-184150">
              <a:buSzPct val="50000"/>
              <a:buFont typeface="Wingdings" charset="2"/>
              <a:buChar char="§"/>
              <a:defRPr sz="1400" b="0" i="0">
                <a:latin typeface="Verdana"/>
                <a:cs typeface="Verdana"/>
              </a:defRPr>
            </a:lvl3pPr>
            <a:lvl4pPr marL="722313" indent="-182563">
              <a:buSzPct val="50000"/>
              <a:buFont typeface="Courier New"/>
              <a:buChar char="o"/>
              <a:defRPr sz="1100" b="0" i="0">
                <a:latin typeface="Verdana"/>
                <a:cs typeface="Verdana"/>
              </a:defRPr>
            </a:lvl4pPr>
            <a:lvl5pPr>
              <a:defRPr b="0" i="0">
                <a:latin typeface="Verdana"/>
                <a:cs typeface="Verdana"/>
              </a:defRPr>
            </a:lvl5pPr>
          </a:lstStyle>
          <a:p>
            <a:pPr lvl="0"/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Master </a:t>
            </a:r>
            <a:r>
              <a:rPr lang="fr-FR" dirty="0" err="1" smtClean="0"/>
              <a:t>text</a:t>
            </a:r>
            <a:r>
              <a:rPr lang="fr-FR" dirty="0" smtClean="0"/>
              <a:t> styles</a:t>
            </a:r>
          </a:p>
          <a:p>
            <a:pPr lvl="1"/>
            <a:r>
              <a:rPr lang="fr-FR" dirty="0" smtClean="0"/>
              <a:t>Second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2"/>
            <a:r>
              <a:rPr lang="fr-FR" dirty="0" err="1" smtClean="0"/>
              <a:t>Third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3"/>
            <a:r>
              <a:rPr lang="fr-FR" dirty="0" err="1" smtClean="0"/>
              <a:t>Fourth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</p:txBody>
      </p:sp>
      <p:sp>
        <p:nvSpPr>
          <p:cNvPr id="10" name="Espace réservé du texte 2"/>
          <p:cNvSpPr>
            <a:spLocks noGrp="1"/>
          </p:cNvSpPr>
          <p:nvPr>
            <p:ph type="body" sz="quarter" idx="18" hasCustomPrompt="1"/>
          </p:nvPr>
        </p:nvSpPr>
        <p:spPr>
          <a:xfrm>
            <a:off x="153492" y="154378"/>
            <a:ext cx="8727371" cy="548559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b="0" i="0">
                <a:latin typeface="Verdana"/>
                <a:cs typeface="Verdana"/>
              </a:defRPr>
            </a:lvl1pPr>
          </a:lstStyle>
          <a:p>
            <a:pPr lvl="0"/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</a:t>
            </a:r>
            <a:r>
              <a:rPr lang="fr-FR" dirty="0" err="1" smtClean="0"/>
              <a:t>Title</a:t>
            </a:r>
            <a:endParaRPr lang="fr-FR" dirty="0" smtClean="0"/>
          </a:p>
        </p:txBody>
      </p:sp>
      <p:sp>
        <p:nvSpPr>
          <p:cNvPr id="11" name="Espace réservé du texte 8"/>
          <p:cNvSpPr>
            <a:spLocks noGrp="1"/>
          </p:cNvSpPr>
          <p:nvPr>
            <p:ph type="body" sz="quarter" idx="20" hasCustomPrompt="1"/>
          </p:nvPr>
        </p:nvSpPr>
        <p:spPr>
          <a:xfrm>
            <a:off x="160190" y="685234"/>
            <a:ext cx="8720673" cy="356251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400" b="0" i="0">
                <a:solidFill>
                  <a:schemeClr val="accent2"/>
                </a:solidFill>
                <a:latin typeface="Verdana"/>
                <a:cs typeface="Verdana"/>
              </a:defRPr>
            </a:lvl1pPr>
          </a:lstStyle>
          <a:p>
            <a:pPr lvl="0"/>
            <a:r>
              <a:rPr lang="fr-FR" dirty="0" smtClean="0"/>
              <a:t>Click to Edit </a:t>
            </a:r>
            <a:r>
              <a:rPr lang="fr-FR" dirty="0" err="1" smtClean="0"/>
              <a:t>Optional</a:t>
            </a:r>
            <a:r>
              <a:rPr lang="fr-FR" dirty="0" smtClean="0"/>
              <a:t> </a:t>
            </a:r>
            <a:r>
              <a:rPr lang="fr-FR" dirty="0" err="1" smtClean="0"/>
              <a:t>Subtitle</a:t>
            </a:r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291085278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V1-2 with ca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-1" y="3859213"/>
            <a:ext cx="9135879" cy="652462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/>
          <p:cNvSpPr/>
          <p:nvPr userDrawn="1"/>
        </p:nvSpPr>
        <p:spPr>
          <a:xfrm>
            <a:off x="-1" y="4097338"/>
            <a:ext cx="9135879" cy="414337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Espace réservé du contenu 7"/>
          <p:cNvSpPr>
            <a:spLocks noGrp="1"/>
          </p:cNvSpPr>
          <p:nvPr>
            <p:ph sz="quarter" idx="11" hasCustomPrompt="1"/>
          </p:nvPr>
        </p:nvSpPr>
        <p:spPr>
          <a:xfrm>
            <a:off x="4725493" y="1277378"/>
            <a:ext cx="4064000" cy="2084626"/>
          </a:xfrm>
          <a:prstGeom prst="rect">
            <a:avLst/>
          </a:prstGeom>
        </p:spPr>
        <p:txBody>
          <a:bodyPr vert="horz"/>
          <a:lstStyle>
            <a:lvl1pPr marL="182563" indent="-182563">
              <a:defRPr sz="2400" b="0" i="0">
                <a:latin typeface="Verdana"/>
                <a:cs typeface="Verdana"/>
              </a:defRPr>
            </a:lvl1pPr>
            <a:lvl2pPr marL="355600" indent="-173038">
              <a:buSzPct val="50000"/>
              <a:defRPr sz="1600" b="0" i="0">
                <a:latin typeface="Verdana"/>
                <a:cs typeface="Verdana"/>
              </a:defRPr>
            </a:lvl2pPr>
            <a:lvl3pPr marL="539750" indent="-184150">
              <a:buSzPct val="50000"/>
              <a:buFont typeface="Wingdings" charset="2"/>
              <a:buChar char="§"/>
              <a:defRPr sz="1400" b="0" i="0">
                <a:latin typeface="Verdana"/>
                <a:cs typeface="Verdana"/>
              </a:defRPr>
            </a:lvl3pPr>
            <a:lvl4pPr marL="722313" indent="-182563">
              <a:buSzPct val="50000"/>
              <a:buFont typeface="Courier New"/>
              <a:buChar char="o"/>
              <a:defRPr sz="1100" b="0" i="0">
                <a:latin typeface="Verdana"/>
                <a:cs typeface="Verdana"/>
              </a:defRPr>
            </a:lvl4pPr>
            <a:lvl5pPr>
              <a:defRPr b="0" i="0">
                <a:latin typeface="Verdana"/>
                <a:cs typeface="Verdana"/>
              </a:defRPr>
            </a:lvl5pPr>
          </a:lstStyle>
          <a:p>
            <a:pPr lvl="0"/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Master </a:t>
            </a:r>
            <a:r>
              <a:rPr lang="fr-FR" dirty="0" err="1" smtClean="0"/>
              <a:t>text</a:t>
            </a:r>
            <a:r>
              <a:rPr lang="fr-FR" dirty="0" smtClean="0"/>
              <a:t> styles</a:t>
            </a:r>
          </a:p>
          <a:p>
            <a:pPr lvl="1"/>
            <a:r>
              <a:rPr lang="fr-FR" dirty="0" smtClean="0"/>
              <a:t>Second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2"/>
            <a:r>
              <a:rPr lang="fr-FR" dirty="0" err="1" smtClean="0"/>
              <a:t>Third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3"/>
            <a:r>
              <a:rPr lang="fr-FR" dirty="0" err="1" smtClean="0"/>
              <a:t>Fourth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</p:txBody>
      </p:sp>
      <p:sp>
        <p:nvSpPr>
          <p:cNvPr id="9" name="Espace réservé du texte 3"/>
          <p:cNvSpPr>
            <a:spLocks noGrp="1"/>
          </p:cNvSpPr>
          <p:nvPr>
            <p:ph type="body" sz="quarter" idx="15" hasCustomPrompt="1"/>
          </p:nvPr>
        </p:nvSpPr>
        <p:spPr>
          <a:xfrm>
            <a:off x="170180" y="3499159"/>
            <a:ext cx="4401819" cy="2465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latin typeface="Verdana"/>
                <a:cs typeface="Verdana"/>
              </a:defRPr>
            </a:lvl1pPr>
          </a:lstStyle>
          <a:p>
            <a:r>
              <a:rPr lang="fr-FR" sz="800" dirty="0" err="1" smtClean="0">
                <a:latin typeface="Verdana"/>
                <a:cs typeface="Verdana"/>
              </a:rPr>
              <a:t>Optional</a:t>
            </a:r>
            <a:r>
              <a:rPr lang="fr-FR" sz="800" dirty="0" smtClean="0">
                <a:latin typeface="Verdana"/>
                <a:cs typeface="Verdana"/>
              </a:rPr>
              <a:t> description / </a:t>
            </a:r>
            <a:r>
              <a:rPr lang="fr-FR" sz="800" dirty="0" err="1" smtClean="0">
                <a:latin typeface="Verdana"/>
                <a:cs typeface="Verdana"/>
              </a:rPr>
              <a:t>context</a:t>
            </a:r>
            <a:r>
              <a:rPr lang="fr-FR" sz="800" dirty="0" smtClean="0">
                <a:latin typeface="Verdana"/>
                <a:cs typeface="Verdana"/>
              </a:rPr>
              <a:t> </a:t>
            </a:r>
            <a:r>
              <a:rPr lang="fr-FR" sz="800" dirty="0" err="1" smtClean="0">
                <a:latin typeface="Verdana"/>
                <a:cs typeface="Verdana"/>
              </a:rPr>
              <a:t>goes</a:t>
            </a:r>
            <a:r>
              <a:rPr lang="fr-FR" sz="800" dirty="0" smtClean="0">
                <a:latin typeface="Verdana"/>
                <a:cs typeface="Verdana"/>
              </a:rPr>
              <a:t> </a:t>
            </a:r>
            <a:r>
              <a:rPr lang="fr-FR" sz="800" dirty="0" err="1" smtClean="0">
                <a:latin typeface="Verdana"/>
                <a:cs typeface="Verdana"/>
              </a:rPr>
              <a:t>here</a:t>
            </a:r>
            <a:endParaRPr lang="fr-FR" dirty="0"/>
          </a:p>
        </p:txBody>
      </p:sp>
      <p:sp>
        <p:nvSpPr>
          <p:cNvPr id="13" name="Espace réservé du texte 3"/>
          <p:cNvSpPr>
            <a:spLocks noGrp="1"/>
          </p:cNvSpPr>
          <p:nvPr>
            <p:ph type="body" sz="quarter" idx="16" hasCustomPrompt="1"/>
          </p:nvPr>
        </p:nvSpPr>
        <p:spPr>
          <a:xfrm>
            <a:off x="4743767" y="3499159"/>
            <a:ext cx="4146233" cy="2465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latin typeface="Verdana"/>
                <a:cs typeface="Verdana"/>
              </a:defRPr>
            </a:lvl1pPr>
          </a:lstStyle>
          <a:p>
            <a:r>
              <a:rPr lang="fr-FR" sz="800" dirty="0" err="1" smtClean="0">
                <a:latin typeface="Verdana"/>
                <a:cs typeface="Verdana"/>
              </a:rPr>
              <a:t>Optional</a:t>
            </a:r>
            <a:r>
              <a:rPr lang="fr-FR" sz="800" dirty="0" smtClean="0">
                <a:latin typeface="Verdana"/>
                <a:cs typeface="Verdana"/>
              </a:rPr>
              <a:t> description / </a:t>
            </a:r>
            <a:r>
              <a:rPr lang="fr-FR" sz="800" dirty="0" err="1" smtClean="0">
                <a:latin typeface="Verdana"/>
                <a:cs typeface="Verdana"/>
              </a:rPr>
              <a:t>context</a:t>
            </a:r>
            <a:r>
              <a:rPr lang="fr-FR" sz="800" dirty="0" smtClean="0">
                <a:latin typeface="Verdana"/>
                <a:cs typeface="Verdana"/>
              </a:rPr>
              <a:t> </a:t>
            </a:r>
            <a:r>
              <a:rPr lang="fr-FR" sz="800" dirty="0" err="1" smtClean="0">
                <a:latin typeface="Verdana"/>
                <a:cs typeface="Verdana"/>
              </a:rPr>
              <a:t>goes</a:t>
            </a:r>
            <a:r>
              <a:rPr lang="fr-FR" sz="800" dirty="0" smtClean="0">
                <a:latin typeface="Verdana"/>
                <a:cs typeface="Verdana"/>
              </a:rPr>
              <a:t> </a:t>
            </a:r>
            <a:r>
              <a:rPr lang="fr-FR" sz="800" dirty="0" err="1" smtClean="0">
                <a:latin typeface="Verdana"/>
                <a:cs typeface="Verdana"/>
              </a:rPr>
              <a:t>here</a:t>
            </a:r>
            <a:endParaRPr lang="fr-FR" dirty="0"/>
          </a:p>
        </p:txBody>
      </p:sp>
      <p:sp>
        <p:nvSpPr>
          <p:cNvPr id="14" name="Espace réservé du contenu 7"/>
          <p:cNvSpPr>
            <a:spLocks noGrp="1"/>
          </p:cNvSpPr>
          <p:nvPr>
            <p:ph sz="quarter" idx="17" hasCustomPrompt="1"/>
          </p:nvPr>
        </p:nvSpPr>
        <p:spPr>
          <a:xfrm>
            <a:off x="162629" y="1277378"/>
            <a:ext cx="4317999" cy="2084626"/>
          </a:xfrm>
          <a:prstGeom prst="rect">
            <a:avLst/>
          </a:prstGeom>
        </p:spPr>
        <p:txBody>
          <a:bodyPr vert="horz"/>
          <a:lstStyle>
            <a:lvl1pPr marL="182563" indent="-182563">
              <a:defRPr sz="2400" b="0" i="0">
                <a:latin typeface="Verdana"/>
                <a:cs typeface="Verdana"/>
              </a:defRPr>
            </a:lvl1pPr>
            <a:lvl2pPr marL="355600" indent="-173038">
              <a:buSzPct val="50000"/>
              <a:defRPr sz="1600" b="0" i="0">
                <a:latin typeface="Verdana"/>
                <a:cs typeface="Verdana"/>
              </a:defRPr>
            </a:lvl2pPr>
            <a:lvl3pPr marL="539750" indent="-184150">
              <a:buSzPct val="50000"/>
              <a:buFont typeface="Wingdings" charset="2"/>
              <a:buChar char="§"/>
              <a:defRPr sz="1400" b="0" i="0">
                <a:latin typeface="Verdana"/>
                <a:cs typeface="Verdana"/>
              </a:defRPr>
            </a:lvl3pPr>
            <a:lvl4pPr marL="722313" indent="-182563">
              <a:buSzPct val="50000"/>
              <a:buFont typeface="Courier New"/>
              <a:buChar char="o"/>
              <a:defRPr sz="1100" b="0" i="0">
                <a:latin typeface="Verdana"/>
                <a:cs typeface="Verdana"/>
              </a:defRPr>
            </a:lvl4pPr>
            <a:lvl5pPr>
              <a:defRPr b="0" i="0">
                <a:latin typeface="Verdana"/>
                <a:cs typeface="Verdana"/>
              </a:defRPr>
            </a:lvl5pPr>
          </a:lstStyle>
          <a:p>
            <a:pPr lvl="0"/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Master </a:t>
            </a:r>
            <a:r>
              <a:rPr lang="fr-FR" dirty="0" err="1" smtClean="0"/>
              <a:t>text</a:t>
            </a:r>
            <a:r>
              <a:rPr lang="fr-FR" dirty="0" smtClean="0"/>
              <a:t> styles</a:t>
            </a:r>
          </a:p>
          <a:p>
            <a:pPr lvl="1"/>
            <a:r>
              <a:rPr lang="fr-FR" dirty="0" smtClean="0"/>
              <a:t>Second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2"/>
            <a:r>
              <a:rPr lang="fr-FR" dirty="0" err="1" smtClean="0"/>
              <a:t>Third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3"/>
            <a:r>
              <a:rPr lang="fr-FR" dirty="0" err="1" smtClean="0"/>
              <a:t>Fourth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</p:txBody>
      </p:sp>
      <p:sp>
        <p:nvSpPr>
          <p:cNvPr id="15" name="Espace réservé du texte 2"/>
          <p:cNvSpPr>
            <a:spLocks noGrp="1"/>
          </p:cNvSpPr>
          <p:nvPr>
            <p:ph type="body" sz="quarter" idx="18" hasCustomPrompt="1"/>
          </p:nvPr>
        </p:nvSpPr>
        <p:spPr>
          <a:xfrm>
            <a:off x="153492" y="154378"/>
            <a:ext cx="8727371" cy="548559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b="0" i="0">
                <a:latin typeface="Verdana"/>
                <a:cs typeface="Verdana"/>
              </a:defRPr>
            </a:lvl1pPr>
          </a:lstStyle>
          <a:p>
            <a:pPr lvl="0"/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</a:t>
            </a:r>
            <a:r>
              <a:rPr lang="fr-FR" dirty="0" err="1" smtClean="0"/>
              <a:t>Title</a:t>
            </a:r>
            <a:endParaRPr lang="fr-FR" dirty="0" smtClean="0"/>
          </a:p>
        </p:txBody>
      </p:sp>
      <p:sp>
        <p:nvSpPr>
          <p:cNvPr id="16" name="Espace réservé du texte 8"/>
          <p:cNvSpPr>
            <a:spLocks noGrp="1"/>
          </p:cNvSpPr>
          <p:nvPr>
            <p:ph type="body" sz="quarter" idx="20" hasCustomPrompt="1"/>
          </p:nvPr>
        </p:nvSpPr>
        <p:spPr>
          <a:xfrm>
            <a:off x="160190" y="685234"/>
            <a:ext cx="8720673" cy="356251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400" b="0" i="0">
                <a:solidFill>
                  <a:schemeClr val="accent2"/>
                </a:solidFill>
                <a:latin typeface="Verdana"/>
                <a:cs typeface="Verdana"/>
              </a:defRPr>
            </a:lvl1pPr>
          </a:lstStyle>
          <a:p>
            <a:pPr lvl="0"/>
            <a:r>
              <a:rPr lang="fr-FR" dirty="0" smtClean="0"/>
              <a:t>Click to Edit </a:t>
            </a:r>
            <a:r>
              <a:rPr lang="fr-FR" dirty="0" err="1" smtClean="0"/>
              <a:t>Optional</a:t>
            </a:r>
            <a:r>
              <a:rPr lang="fr-FR" dirty="0" smtClean="0"/>
              <a:t> </a:t>
            </a:r>
            <a:r>
              <a:rPr lang="fr-FR" dirty="0" err="1" smtClean="0"/>
              <a:t>Subtitle</a:t>
            </a:r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346745772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signa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4" descr=" A - PowerPoint Intro Blanche V2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291" cy="514350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227014" y="1828170"/>
            <a:ext cx="8673872" cy="553998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l">
              <a:buFont typeface="Arial"/>
              <a:buNone/>
              <a:defRPr sz="3600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2415" y="2529258"/>
            <a:ext cx="8673872" cy="21544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None/>
              <a:defRPr sz="1400" b="0" i="0" baseline="0">
                <a:solidFill>
                  <a:schemeClr val="accent2"/>
                </a:solidFill>
                <a:latin typeface="Verdana"/>
                <a:cs typeface="Verdana"/>
              </a:defRPr>
            </a:lvl1pPr>
            <a:lvl2pPr marL="4571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Optional Subtitle</a:t>
            </a:r>
            <a:endParaRPr lang="en-US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-1" y="3859213"/>
            <a:ext cx="9135879" cy="652462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/>
          <p:cNvSpPr/>
          <p:nvPr userDrawn="1"/>
        </p:nvSpPr>
        <p:spPr>
          <a:xfrm>
            <a:off x="-1" y="4097338"/>
            <a:ext cx="9135879" cy="414337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6" name="Image 1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92066" y="4643967"/>
            <a:ext cx="393700" cy="381000"/>
          </a:xfrm>
          <a:prstGeom prst="rect">
            <a:avLst/>
          </a:prstGeom>
        </p:spPr>
      </p:pic>
      <p:sp>
        <p:nvSpPr>
          <p:cNvPr id="17" name="ZoneTexte 16"/>
          <p:cNvSpPr txBox="1"/>
          <p:nvPr userDrawn="1"/>
        </p:nvSpPr>
        <p:spPr>
          <a:xfrm>
            <a:off x="169327" y="4728637"/>
            <a:ext cx="31242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700" b="0" i="0" dirty="0" smtClean="0">
                <a:latin typeface="Verdana"/>
                <a:cs typeface="Verdana"/>
              </a:rPr>
              <a:t>Auteur - Date</a:t>
            </a:r>
            <a:endParaRPr lang="fr-FR" sz="700" b="0" i="0" dirty="0">
              <a:latin typeface="Verdana"/>
              <a:cs typeface="Verdana"/>
            </a:endParaRPr>
          </a:p>
        </p:txBody>
      </p:sp>
      <p:pic>
        <p:nvPicPr>
          <p:cNvPr id="18" name="Image 1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724406" y="4702705"/>
            <a:ext cx="3632200" cy="190500"/>
          </a:xfrm>
          <a:prstGeom prst="rect">
            <a:avLst/>
          </a:prstGeom>
        </p:spPr>
      </p:pic>
      <p:sp>
        <p:nvSpPr>
          <p:cNvPr id="20" name="ZoneTexte 19"/>
          <p:cNvSpPr txBox="1"/>
          <p:nvPr userDrawn="1"/>
        </p:nvSpPr>
        <p:spPr>
          <a:xfrm>
            <a:off x="8826423" y="4721308"/>
            <a:ext cx="42756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630C1694-9101-9A45-A428-FD842B6D6CA4}" type="slidenum">
              <a:rPr lang="fr-FR" sz="700" b="0" i="0" smtClean="0">
                <a:solidFill>
                  <a:schemeClr val="accent1"/>
                </a:solidFill>
                <a:latin typeface="Verdana Bold"/>
                <a:cs typeface="Verdana Bold"/>
              </a:rPr>
              <a:t>‹#›</a:t>
            </a:fld>
            <a:endParaRPr lang="fr-FR" sz="700" b="0" i="0" dirty="0">
              <a:solidFill>
                <a:schemeClr val="accent1"/>
              </a:solidFill>
              <a:latin typeface="Verdana Bold"/>
              <a:cs typeface="Verdana Bold"/>
            </a:endParaRPr>
          </a:p>
        </p:txBody>
      </p:sp>
    </p:spTree>
    <p:extLst>
      <p:ext uri="{BB962C8B-B14F-4D97-AF65-F5344CB8AC3E}">
        <p14:creationId xmlns:p14="http://schemas.microsoft.com/office/powerpoint/2010/main" val="383384962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 I - PowerPoint Fin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291" cy="5143500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-1" y="3859213"/>
            <a:ext cx="9135879" cy="652462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/>
          <p:cNvSpPr/>
          <p:nvPr userDrawn="1"/>
        </p:nvSpPr>
        <p:spPr>
          <a:xfrm>
            <a:off x="-1" y="4097338"/>
            <a:ext cx="9135879" cy="414337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4" name="Image 1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92066" y="4643967"/>
            <a:ext cx="393700" cy="381000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724406" y="4702705"/>
            <a:ext cx="3632200" cy="190500"/>
          </a:xfrm>
          <a:prstGeom prst="rect">
            <a:avLst/>
          </a:prstGeom>
        </p:spPr>
      </p:pic>
      <p:sp>
        <p:nvSpPr>
          <p:cNvPr id="21" name="ZoneTexte 20"/>
          <p:cNvSpPr txBox="1"/>
          <p:nvPr userDrawn="1"/>
        </p:nvSpPr>
        <p:spPr>
          <a:xfrm>
            <a:off x="8826423" y="4721308"/>
            <a:ext cx="42756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630C1694-9101-9A45-A428-FD842B6D6CA4}" type="slidenum">
              <a:rPr lang="fr-FR" sz="700" b="0" i="0" smtClean="0">
                <a:solidFill>
                  <a:schemeClr val="accent1"/>
                </a:solidFill>
                <a:latin typeface="Verdana Bold"/>
                <a:cs typeface="Verdana Bold"/>
              </a:rPr>
              <a:t>‹#›</a:t>
            </a:fld>
            <a:endParaRPr lang="fr-FR" sz="700" b="0" i="0" dirty="0">
              <a:solidFill>
                <a:schemeClr val="accent1"/>
              </a:solidFill>
              <a:latin typeface="Verdana Bold"/>
              <a:cs typeface="Verdana Bold"/>
            </a:endParaRPr>
          </a:p>
        </p:txBody>
      </p:sp>
      <p:pic>
        <p:nvPicPr>
          <p:cNvPr id="4" name="Image 3" descr=" I - PowerPoint Fin_Texte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829" y="2108200"/>
            <a:ext cx="3011424" cy="923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499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ith callout + signa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3"/>
          <p:cNvSpPr>
            <a:spLocks noGrp="1"/>
          </p:cNvSpPr>
          <p:nvPr>
            <p:ph type="body" sz="quarter" idx="15" hasCustomPrompt="1"/>
          </p:nvPr>
        </p:nvSpPr>
        <p:spPr>
          <a:xfrm>
            <a:off x="170180" y="4407130"/>
            <a:ext cx="4401819" cy="2465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latin typeface="Verdana"/>
                <a:cs typeface="Verdana"/>
              </a:defRPr>
            </a:lvl1pPr>
          </a:lstStyle>
          <a:p>
            <a:r>
              <a:rPr lang="fr-FR" sz="800" dirty="0" err="1" smtClean="0">
                <a:latin typeface="Verdana"/>
                <a:cs typeface="Verdana"/>
              </a:rPr>
              <a:t>Optional</a:t>
            </a:r>
            <a:r>
              <a:rPr lang="fr-FR" sz="800" dirty="0" smtClean="0">
                <a:latin typeface="Verdana"/>
                <a:cs typeface="Verdana"/>
              </a:rPr>
              <a:t> description / </a:t>
            </a:r>
            <a:r>
              <a:rPr lang="fr-FR" sz="800" dirty="0" err="1" smtClean="0">
                <a:latin typeface="Verdana"/>
                <a:cs typeface="Verdana"/>
              </a:rPr>
              <a:t>context</a:t>
            </a:r>
            <a:r>
              <a:rPr lang="fr-FR" sz="800" dirty="0" smtClean="0">
                <a:latin typeface="Verdana"/>
                <a:cs typeface="Verdana"/>
              </a:rPr>
              <a:t> </a:t>
            </a:r>
            <a:r>
              <a:rPr lang="fr-FR" sz="800" dirty="0" err="1" smtClean="0">
                <a:latin typeface="Verdana"/>
                <a:cs typeface="Verdana"/>
              </a:rPr>
              <a:t>goes</a:t>
            </a:r>
            <a:r>
              <a:rPr lang="fr-FR" sz="800" dirty="0" smtClean="0">
                <a:latin typeface="Verdana"/>
                <a:cs typeface="Verdana"/>
              </a:rPr>
              <a:t> </a:t>
            </a:r>
            <a:r>
              <a:rPr lang="fr-FR" sz="800" dirty="0" err="1" smtClean="0">
                <a:latin typeface="Verdana"/>
                <a:cs typeface="Verdana"/>
              </a:rPr>
              <a:t>here</a:t>
            </a:r>
            <a:endParaRPr lang="fr-FR" dirty="0"/>
          </a:p>
        </p:txBody>
      </p:sp>
      <p:sp>
        <p:nvSpPr>
          <p:cNvPr id="6" name="Espace réservé du texte 3"/>
          <p:cNvSpPr>
            <a:spLocks noGrp="1"/>
          </p:cNvSpPr>
          <p:nvPr>
            <p:ph type="body" sz="quarter" idx="16" hasCustomPrompt="1"/>
          </p:nvPr>
        </p:nvSpPr>
        <p:spPr>
          <a:xfrm>
            <a:off x="4743767" y="4407130"/>
            <a:ext cx="4146233" cy="2465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latin typeface="Verdana"/>
                <a:cs typeface="Verdana"/>
              </a:defRPr>
            </a:lvl1pPr>
          </a:lstStyle>
          <a:p>
            <a:r>
              <a:rPr lang="fr-FR" sz="800" dirty="0" err="1" smtClean="0">
                <a:latin typeface="Verdana"/>
                <a:cs typeface="Verdana"/>
              </a:rPr>
              <a:t>Optional</a:t>
            </a:r>
            <a:r>
              <a:rPr lang="fr-FR" sz="800" dirty="0" smtClean="0">
                <a:latin typeface="Verdana"/>
                <a:cs typeface="Verdana"/>
              </a:rPr>
              <a:t> description / </a:t>
            </a:r>
            <a:r>
              <a:rPr lang="fr-FR" sz="800" dirty="0" err="1" smtClean="0">
                <a:latin typeface="Verdana"/>
                <a:cs typeface="Verdana"/>
              </a:rPr>
              <a:t>context</a:t>
            </a:r>
            <a:r>
              <a:rPr lang="fr-FR" sz="800" dirty="0" smtClean="0">
                <a:latin typeface="Verdana"/>
                <a:cs typeface="Verdana"/>
              </a:rPr>
              <a:t> </a:t>
            </a:r>
            <a:r>
              <a:rPr lang="fr-FR" sz="800" dirty="0" err="1" smtClean="0">
                <a:latin typeface="Verdana"/>
                <a:cs typeface="Verdana"/>
              </a:rPr>
              <a:t>goes</a:t>
            </a:r>
            <a:r>
              <a:rPr lang="fr-FR" sz="800" dirty="0" smtClean="0">
                <a:latin typeface="Verdana"/>
                <a:cs typeface="Verdana"/>
              </a:rPr>
              <a:t> </a:t>
            </a:r>
            <a:r>
              <a:rPr lang="fr-FR" sz="800" dirty="0" err="1" smtClean="0">
                <a:latin typeface="Verdana"/>
                <a:cs typeface="Verdana"/>
              </a:rPr>
              <a:t>here</a:t>
            </a:r>
            <a:endParaRPr lang="fr-FR" dirty="0"/>
          </a:p>
        </p:txBody>
      </p:sp>
      <p:sp>
        <p:nvSpPr>
          <p:cNvPr id="7" name="Espace réservé du contenu 7"/>
          <p:cNvSpPr>
            <a:spLocks noGrp="1"/>
          </p:cNvSpPr>
          <p:nvPr>
            <p:ph sz="quarter" idx="11" hasCustomPrompt="1"/>
          </p:nvPr>
        </p:nvSpPr>
        <p:spPr>
          <a:xfrm>
            <a:off x="4725493" y="1806112"/>
            <a:ext cx="4064000" cy="2372286"/>
          </a:xfrm>
          <a:prstGeom prst="rect">
            <a:avLst/>
          </a:prstGeom>
        </p:spPr>
        <p:txBody>
          <a:bodyPr vert="horz"/>
          <a:lstStyle>
            <a:lvl1pPr marL="182563" indent="-182563">
              <a:defRPr sz="2400" b="0" i="0">
                <a:latin typeface="Verdana"/>
                <a:cs typeface="Verdana"/>
              </a:defRPr>
            </a:lvl1pPr>
            <a:lvl2pPr marL="355600" indent="-173038">
              <a:buSzPct val="50000"/>
              <a:defRPr sz="1600" b="0" i="0">
                <a:latin typeface="Verdana"/>
                <a:cs typeface="Verdana"/>
              </a:defRPr>
            </a:lvl2pPr>
            <a:lvl3pPr marL="539750" indent="-184150">
              <a:buSzPct val="50000"/>
              <a:buFont typeface="Wingdings" charset="2"/>
              <a:buChar char="§"/>
              <a:defRPr sz="1400" b="0" i="0">
                <a:latin typeface="Verdana"/>
                <a:cs typeface="Verdana"/>
              </a:defRPr>
            </a:lvl3pPr>
            <a:lvl4pPr marL="722313" indent="-182563">
              <a:buSzPct val="50000"/>
              <a:buFont typeface="Courier New"/>
              <a:buChar char="o"/>
              <a:defRPr sz="1100" b="0" i="0">
                <a:latin typeface="Verdana"/>
                <a:cs typeface="Verdana"/>
              </a:defRPr>
            </a:lvl4pPr>
            <a:lvl5pPr>
              <a:defRPr b="0" i="0">
                <a:latin typeface="Verdana"/>
                <a:cs typeface="Verdana"/>
              </a:defRPr>
            </a:lvl5pPr>
          </a:lstStyle>
          <a:p>
            <a:pPr lvl="0"/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Master </a:t>
            </a:r>
            <a:r>
              <a:rPr lang="fr-FR" dirty="0" err="1" smtClean="0"/>
              <a:t>text</a:t>
            </a:r>
            <a:r>
              <a:rPr lang="fr-FR" dirty="0" smtClean="0"/>
              <a:t> styles</a:t>
            </a:r>
          </a:p>
          <a:p>
            <a:pPr lvl="1"/>
            <a:r>
              <a:rPr lang="fr-FR" dirty="0" smtClean="0"/>
              <a:t>Second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2"/>
            <a:r>
              <a:rPr lang="fr-FR" dirty="0" err="1" smtClean="0"/>
              <a:t>Third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3"/>
            <a:r>
              <a:rPr lang="fr-FR" dirty="0" err="1" smtClean="0"/>
              <a:t>Fourth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</p:txBody>
      </p:sp>
      <p:sp>
        <p:nvSpPr>
          <p:cNvPr id="8" name="Espace réservé du contenu 7"/>
          <p:cNvSpPr>
            <a:spLocks noGrp="1"/>
          </p:cNvSpPr>
          <p:nvPr>
            <p:ph sz="quarter" idx="17" hasCustomPrompt="1"/>
          </p:nvPr>
        </p:nvSpPr>
        <p:spPr>
          <a:xfrm>
            <a:off x="169327" y="1907419"/>
            <a:ext cx="4317999" cy="2372286"/>
          </a:xfrm>
          <a:prstGeom prst="rect">
            <a:avLst/>
          </a:prstGeom>
        </p:spPr>
        <p:txBody>
          <a:bodyPr vert="horz"/>
          <a:lstStyle>
            <a:lvl1pPr marL="182563" indent="-182563">
              <a:defRPr sz="2400" b="0" i="0">
                <a:latin typeface="Verdana"/>
                <a:cs typeface="Verdana"/>
              </a:defRPr>
            </a:lvl1pPr>
            <a:lvl2pPr marL="355600" indent="-173038">
              <a:buSzPct val="50000"/>
              <a:defRPr sz="1600" b="0" i="0">
                <a:latin typeface="Verdana"/>
                <a:cs typeface="Verdana"/>
              </a:defRPr>
            </a:lvl2pPr>
            <a:lvl3pPr marL="539750" indent="-184150">
              <a:buSzPct val="50000"/>
              <a:buFont typeface="Wingdings" charset="2"/>
              <a:buChar char="§"/>
              <a:defRPr sz="1400" b="0" i="0">
                <a:latin typeface="Verdana"/>
                <a:cs typeface="Verdana"/>
              </a:defRPr>
            </a:lvl3pPr>
            <a:lvl4pPr marL="722313" indent="-182563">
              <a:buSzPct val="50000"/>
              <a:buFont typeface="Courier New"/>
              <a:buChar char="o"/>
              <a:defRPr sz="1100" b="0" i="0">
                <a:latin typeface="Verdana"/>
                <a:cs typeface="Verdana"/>
              </a:defRPr>
            </a:lvl4pPr>
            <a:lvl5pPr>
              <a:defRPr b="0" i="0">
                <a:latin typeface="Verdana"/>
                <a:cs typeface="Verdana"/>
              </a:defRPr>
            </a:lvl5pPr>
          </a:lstStyle>
          <a:p>
            <a:pPr lvl="0"/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Master </a:t>
            </a:r>
            <a:r>
              <a:rPr lang="fr-FR" dirty="0" err="1" smtClean="0"/>
              <a:t>text</a:t>
            </a:r>
            <a:r>
              <a:rPr lang="fr-FR" dirty="0" smtClean="0"/>
              <a:t> styles</a:t>
            </a:r>
          </a:p>
          <a:p>
            <a:pPr lvl="1"/>
            <a:r>
              <a:rPr lang="fr-FR" dirty="0" smtClean="0"/>
              <a:t>Second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2"/>
            <a:r>
              <a:rPr lang="fr-FR" dirty="0" err="1" smtClean="0"/>
              <a:t>Third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3"/>
            <a:r>
              <a:rPr lang="fr-FR" dirty="0" err="1" smtClean="0"/>
              <a:t>Fourth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</p:txBody>
      </p:sp>
      <p:sp>
        <p:nvSpPr>
          <p:cNvPr id="12" name="Espace réservé du texte 2"/>
          <p:cNvSpPr>
            <a:spLocks noGrp="1"/>
          </p:cNvSpPr>
          <p:nvPr>
            <p:ph type="body" sz="quarter" idx="18" hasCustomPrompt="1"/>
          </p:nvPr>
        </p:nvSpPr>
        <p:spPr>
          <a:xfrm>
            <a:off x="170180" y="860115"/>
            <a:ext cx="8727371" cy="548559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b="0" i="0">
                <a:latin typeface="Verdana"/>
                <a:cs typeface="Verdana"/>
              </a:defRPr>
            </a:lvl1pPr>
          </a:lstStyle>
          <a:p>
            <a:pPr lvl="0"/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</a:t>
            </a:r>
            <a:r>
              <a:rPr lang="fr-FR" dirty="0" err="1" smtClean="0"/>
              <a:t>Title</a:t>
            </a:r>
            <a:endParaRPr lang="fr-FR" dirty="0" smtClean="0"/>
          </a:p>
        </p:txBody>
      </p:sp>
      <p:sp>
        <p:nvSpPr>
          <p:cNvPr id="13" name="Espace réservé du texte 8"/>
          <p:cNvSpPr>
            <a:spLocks noGrp="1"/>
          </p:cNvSpPr>
          <p:nvPr>
            <p:ph type="body" sz="quarter" idx="20" hasCustomPrompt="1"/>
          </p:nvPr>
        </p:nvSpPr>
        <p:spPr>
          <a:xfrm>
            <a:off x="170180" y="1469937"/>
            <a:ext cx="8720673" cy="356251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400" b="0" i="0">
                <a:solidFill>
                  <a:schemeClr val="accent2"/>
                </a:solidFill>
                <a:latin typeface="Verdana"/>
                <a:cs typeface="Verdana"/>
              </a:defRPr>
            </a:lvl1pPr>
          </a:lstStyle>
          <a:p>
            <a:pPr lvl="0"/>
            <a:r>
              <a:rPr lang="fr-FR" dirty="0" smtClean="0"/>
              <a:t>Click to Edit </a:t>
            </a:r>
            <a:r>
              <a:rPr lang="fr-FR" dirty="0" err="1" smtClean="0"/>
              <a:t>Optional</a:t>
            </a:r>
            <a:r>
              <a:rPr lang="fr-FR" dirty="0" smtClean="0"/>
              <a:t> </a:t>
            </a:r>
            <a:r>
              <a:rPr lang="fr-FR" dirty="0" err="1" smtClean="0"/>
              <a:t>Subtitle</a:t>
            </a:r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153017365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picture V1 + signa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 C - PowerPoint Intro Blanche V2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291" cy="514350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227014" y="2275132"/>
            <a:ext cx="8673872" cy="553998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l">
              <a:buFont typeface="Arial"/>
              <a:buNone/>
              <a:defRPr sz="3600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2415" y="2976220"/>
            <a:ext cx="8673872" cy="21544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None/>
              <a:defRPr sz="1400" b="0" i="0" baseline="0">
                <a:solidFill>
                  <a:schemeClr val="accent2"/>
                </a:solidFill>
                <a:latin typeface="Verdana"/>
                <a:cs typeface="Verdana"/>
              </a:defRPr>
            </a:lvl1pPr>
            <a:lvl2pPr marL="4571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Optional Subtitle</a:t>
            </a:r>
            <a:endParaRPr lang="en-US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-1" y="3859213"/>
            <a:ext cx="9135879" cy="652462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/>
          <p:cNvSpPr/>
          <p:nvPr userDrawn="1"/>
        </p:nvSpPr>
        <p:spPr>
          <a:xfrm>
            <a:off x="-1" y="4097338"/>
            <a:ext cx="9135879" cy="414337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Espace réservé pour une image  18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144000" cy="22494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91437" tIns="45718" rIns="91437" bIns="45718"/>
          <a:lstStyle>
            <a:lvl1pPr>
              <a:buNone/>
              <a:defRPr sz="14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pic>
        <p:nvPicPr>
          <p:cNvPr id="14" name="Image 1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92066" y="4643967"/>
            <a:ext cx="393700" cy="381000"/>
          </a:xfrm>
          <a:prstGeom prst="rect">
            <a:avLst/>
          </a:prstGeom>
        </p:spPr>
      </p:pic>
      <p:sp>
        <p:nvSpPr>
          <p:cNvPr id="15" name="ZoneTexte 14"/>
          <p:cNvSpPr txBox="1"/>
          <p:nvPr userDrawn="1"/>
        </p:nvSpPr>
        <p:spPr>
          <a:xfrm>
            <a:off x="169327" y="4728637"/>
            <a:ext cx="31242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700" b="0" i="0" dirty="0" smtClean="0">
                <a:latin typeface="Verdana"/>
                <a:cs typeface="Verdana"/>
              </a:rPr>
              <a:t>Auteur - Date</a:t>
            </a:r>
            <a:endParaRPr lang="fr-FR" sz="700" b="0" i="0" dirty="0">
              <a:latin typeface="Verdana"/>
              <a:cs typeface="Verdana"/>
            </a:endParaRPr>
          </a:p>
        </p:txBody>
      </p:sp>
      <p:pic>
        <p:nvPicPr>
          <p:cNvPr id="16" name="Image 1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724406" y="4702705"/>
            <a:ext cx="3632200" cy="190500"/>
          </a:xfrm>
          <a:prstGeom prst="rect">
            <a:avLst/>
          </a:prstGeom>
        </p:spPr>
      </p:pic>
      <p:sp>
        <p:nvSpPr>
          <p:cNvPr id="21" name="ZoneTexte 20"/>
          <p:cNvSpPr txBox="1"/>
          <p:nvPr userDrawn="1"/>
        </p:nvSpPr>
        <p:spPr>
          <a:xfrm>
            <a:off x="8826423" y="4721308"/>
            <a:ext cx="42756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630C1694-9101-9A45-A428-FD842B6D6CA4}" type="slidenum">
              <a:rPr lang="fr-FR" sz="700" b="0" i="0" smtClean="0">
                <a:solidFill>
                  <a:schemeClr val="accent1"/>
                </a:solidFill>
                <a:latin typeface="Verdana Bold"/>
                <a:cs typeface="Verdana Bold"/>
              </a:rPr>
              <a:t>‹#›</a:t>
            </a:fld>
            <a:endParaRPr lang="fr-FR" sz="700" b="0" i="0" dirty="0">
              <a:solidFill>
                <a:schemeClr val="accent1"/>
              </a:solidFill>
              <a:latin typeface="Verdana Bold"/>
              <a:cs typeface="Verdana Bold"/>
            </a:endParaRPr>
          </a:p>
        </p:txBody>
      </p:sp>
    </p:spTree>
    <p:extLst>
      <p:ext uri="{BB962C8B-B14F-4D97-AF65-F5344CB8AC3E}">
        <p14:creationId xmlns:p14="http://schemas.microsoft.com/office/powerpoint/2010/main" val="269278735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picture V2 + signa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D - PowerPoint Intro Blanche V2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291" cy="5143500"/>
          </a:xfrm>
          <a:prstGeom prst="rect">
            <a:avLst/>
          </a:prstGeom>
        </p:spPr>
      </p:pic>
      <p:sp>
        <p:nvSpPr>
          <p:cNvPr id="11" name="Espace réservé pour une image  18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144000" cy="22494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91437" tIns="45718" rIns="91437" bIns="45718"/>
          <a:lstStyle>
            <a:lvl1pPr>
              <a:buNone/>
              <a:defRPr sz="14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227014" y="2275132"/>
            <a:ext cx="8673872" cy="553998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l">
              <a:buFont typeface="Arial"/>
              <a:buNone/>
              <a:defRPr sz="3600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2415" y="2976220"/>
            <a:ext cx="8673872" cy="21544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None/>
              <a:defRPr sz="1400" b="0" i="0" baseline="0">
                <a:solidFill>
                  <a:schemeClr val="accent2"/>
                </a:solidFill>
                <a:latin typeface="Verdana"/>
                <a:cs typeface="Verdana"/>
              </a:defRPr>
            </a:lvl1pPr>
            <a:lvl2pPr marL="4571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Optional Subtitle</a:t>
            </a:r>
            <a:endParaRPr lang="en-US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-1" y="3859213"/>
            <a:ext cx="9135879" cy="652462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/>
          <p:cNvSpPr/>
          <p:nvPr userDrawn="1"/>
        </p:nvSpPr>
        <p:spPr>
          <a:xfrm>
            <a:off x="-1" y="4097338"/>
            <a:ext cx="9135879" cy="414337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4" name="Image 1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92066" y="4643967"/>
            <a:ext cx="393700" cy="381000"/>
          </a:xfrm>
          <a:prstGeom prst="rect">
            <a:avLst/>
          </a:prstGeom>
        </p:spPr>
      </p:pic>
      <p:sp>
        <p:nvSpPr>
          <p:cNvPr id="15" name="ZoneTexte 14"/>
          <p:cNvSpPr txBox="1"/>
          <p:nvPr userDrawn="1"/>
        </p:nvSpPr>
        <p:spPr>
          <a:xfrm>
            <a:off x="169327" y="4728637"/>
            <a:ext cx="31242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700" b="0" i="0" dirty="0" smtClean="0">
                <a:latin typeface="Verdana"/>
                <a:cs typeface="Verdana"/>
              </a:rPr>
              <a:t>Auteur - Date</a:t>
            </a:r>
            <a:endParaRPr lang="fr-FR" sz="700" b="0" i="0" dirty="0">
              <a:latin typeface="Verdana"/>
              <a:cs typeface="Verdana"/>
            </a:endParaRPr>
          </a:p>
        </p:txBody>
      </p:sp>
      <p:pic>
        <p:nvPicPr>
          <p:cNvPr id="16" name="Image 1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724406" y="4702705"/>
            <a:ext cx="3632200" cy="190500"/>
          </a:xfrm>
          <a:prstGeom prst="rect">
            <a:avLst/>
          </a:prstGeom>
        </p:spPr>
      </p:pic>
      <p:sp>
        <p:nvSpPr>
          <p:cNvPr id="21" name="ZoneTexte 20"/>
          <p:cNvSpPr txBox="1"/>
          <p:nvPr userDrawn="1"/>
        </p:nvSpPr>
        <p:spPr>
          <a:xfrm>
            <a:off x="8826423" y="4721308"/>
            <a:ext cx="42756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630C1694-9101-9A45-A428-FD842B6D6CA4}" type="slidenum">
              <a:rPr lang="fr-FR" sz="700" b="0" i="0" smtClean="0">
                <a:solidFill>
                  <a:schemeClr val="accent1"/>
                </a:solidFill>
                <a:latin typeface="Verdana Bold"/>
                <a:cs typeface="Verdana Bold"/>
              </a:rPr>
              <a:t>‹#›</a:t>
            </a:fld>
            <a:endParaRPr lang="fr-FR" sz="700" b="0" i="0" dirty="0">
              <a:solidFill>
                <a:schemeClr val="accent1"/>
              </a:solidFill>
              <a:latin typeface="Verdana Bold"/>
              <a:cs typeface="Verdana Bold"/>
            </a:endParaRPr>
          </a:p>
        </p:txBody>
      </p:sp>
    </p:spTree>
    <p:extLst>
      <p:ext uri="{BB962C8B-B14F-4D97-AF65-F5344CB8AC3E}">
        <p14:creationId xmlns:p14="http://schemas.microsoft.com/office/powerpoint/2010/main" val="120941775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+ signa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 B - PowerPoint Intercalaire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291" cy="514350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227014" y="2275132"/>
            <a:ext cx="8673872" cy="553998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l">
              <a:buFont typeface="Arial"/>
              <a:buNone/>
              <a:defRPr sz="3600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r>
              <a:rPr lang="en-US" dirty="0" smtClean="0"/>
              <a:t>Title</a:t>
            </a:r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2415" y="2976220"/>
            <a:ext cx="8673872" cy="21544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None/>
              <a:defRPr sz="1400" b="0" i="0" baseline="0">
                <a:solidFill>
                  <a:schemeClr val="accent2"/>
                </a:solidFill>
                <a:latin typeface="Verdana"/>
                <a:cs typeface="Verdana"/>
              </a:defRPr>
            </a:lvl1pPr>
            <a:lvl2pPr marL="4571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Optional Subtitle</a:t>
            </a:r>
            <a:endParaRPr lang="en-US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-1" y="3859213"/>
            <a:ext cx="9135879" cy="652462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/>
          <p:cNvSpPr/>
          <p:nvPr userDrawn="1"/>
        </p:nvSpPr>
        <p:spPr>
          <a:xfrm>
            <a:off x="-1" y="4097338"/>
            <a:ext cx="9135879" cy="414337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4" name="Image 1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92066" y="4643967"/>
            <a:ext cx="393700" cy="381000"/>
          </a:xfrm>
          <a:prstGeom prst="rect">
            <a:avLst/>
          </a:prstGeom>
        </p:spPr>
      </p:pic>
      <p:sp>
        <p:nvSpPr>
          <p:cNvPr id="15" name="ZoneTexte 14"/>
          <p:cNvSpPr txBox="1"/>
          <p:nvPr userDrawn="1"/>
        </p:nvSpPr>
        <p:spPr>
          <a:xfrm>
            <a:off x="169327" y="4728637"/>
            <a:ext cx="31242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700" b="0" i="0" dirty="0" smtClean="0">
                <a:latin typeface="Verdana"/>
                <a:cs typeface="Verdana"/>
              </a:rPr>
              <a:t>Auteur - Date</a:t>
            </a:r>
            <a:endParaRPr lang="fr-FR" sz="700" b="0" i="0" dirty="0">
              <a:latin typeface="Verdana"/>
              <a:cs typeface="Verdana"/>
            </a:endParaRPr>
          </a:p>
        </p:txBody>
      </p:sp>
      <p:pic>
        <p:nvPicPr>
          <p:cNvPr id="16" name="Image 1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724406" y="4702705"/>
            <a:ext cx="3632200" cy="190500"/>
          </a:xfrm>
          <a:prstGeom prst="rect">
            <a:avLst/>
          </a:prstGeom>
        </p:spPr>
      </p:pic>
      <p:sp>
        <p:nvSpPr>
          <p:cNvPr id="21" name="ZoneTexte 20"/>
          <p:cNvSpPr txBox="1"/>
          <p:nvPr userDrawn="1"/>
        </p:nvSpPr>
        <p:spPr>
          <a:xfrm>
            <a:off x="8826423" y="4721308"/>
            <a:ext cx="42756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630C1694-9101-9A45-A428-FD842B6D6CA4}" type="slidenum">
              <a:rPr lang="fr-FR" sz="700" b="0" i="0" smtClean="0">
                <a:solidFill>
                  <a:schemeClr val="accent1"/>
                </a:solidFill>
                <a:latin typeface="Verdana Bold"/>
                <a:cs typeface="Verdana Bold"/>
              </a:rPr>
              <a:t>‹#›</a:t>
            </a:fld>
            <a:endParaRPr lang="fr-FR" sz="700" b="0" i="0" dirty="0">
              <a:solidFill>
                <a:schemeClr val="accent1"/>
              </a:solidFill>
              <a:latin typeface="Verdana Bold"/>
              <a:cs typeface="Verdana Bold"/>
            </a:endParaRPr>
          </a:p>
        </p:txBody>
      </p:sp>
    </p:spTree>
    <p:extLst>
      <p:ext uri="{BB962C8B-B14F-4D97-AF65-F5344CB8AC3E}">
        <p14:creationId xmlns:p14="http://schemas.microsoft.com/office/powerpoint/2010/main" val="60624976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+ signa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 I - PowerPoint Fin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291" cy="5143500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-1" y="3859213"/>
            <a:ext cx="9135879" cy="652462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/>
          <p:cNvSpPr/>
          <p:nvPr userDrawn="1"/>
        </p:nvSpPr>
        <p:spPr>
          <a:xfrm>
            <a:off x="-1" y="4097338"/>
            <a:ext cx="9135879" cy="414337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4" name="Image 1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92066" y="4643967"/>
            <a:ext cx="393700" cy="381000"/>
          </a:xfrm>
          <a:prstGeom prst="rect">
            <a:avLst/>
          </a:prstGeom>
        </p:spPr>
      </p:pic>
      <p:sp>
        <p:nvSpPr>
          <p:cNvPr id="15" name="ZoneTexte 14"/>
          <p:cNvSpPr txBox="1"/>
          <p:nvPr userDrawn="1"/>
        </p:nvSpPr>
        <p:spPr>
          <a:xfrm>
            <a:off x="169327" y="4728637"/>
            <a:ext cx="31242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700" b="0" i="0" dirty="0" smtClean="0">
                <a:latin typeface="Verdana"/>
                <a:cs typeface="Verdana"/>
              </a:rPr>
              <a:t>Auteur - Date</a:t>
            </a:r>
            <a:endParaRPr lang="fr-FR" sz="700" b="0" i="0" dirty="0">
              <a:latin typeface="Verdana"/>
              <a:cs typeface="Verdana"/>
            </a:endParaRPr>
          </a:p>
        </p:txBody>
      </p:sp>
      <p:pic>
        <p:nvPicPr>
          <p:cNvPr id="16" name="Image 1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724406" y="4702705"/>
            <a:ext cx="3632200" cy="190500"/>
          </a:xfrm>
          <a:prstGeom prst="rect">
            <a:avLst/>
          </a:prstGeom>
        </p:spPr>
      </p:pic>
      <p:sp>
        <p:nvSpPr>
          <p:cNvPr id="21" name="ZoneTexte 20"/>
          <p:cNvSpPr txBox="1"/>
          <p:nvPr userDrawn="1"/>
        </p:nvSpPr>
        <p:spPr>
          <a:xfrm>
            <a:off x="8826423" y="4721308"/>
            <a:ext cx="42756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630C1694-9101-9A45-A428-FD842B6D6CA4}" type="slidenum">
              <a:rPr lang="fr-FR" sz="700" b="0" i="0" smtClean="0">
                <a:solidFill>
                  <a:schemeClr val="accent1"/>
                </a:solidFill>
                <a:latin typeface="Verdana Bold"/>
                <a:cs typeface="Verdana Bold"/>
              </a:rPr>
              <a:t>‹#›</a:t>
            </a:fld>
            <a:endParaRPr lang="fr-FR" sz="700" b="0" i="0" dirty="0">
              <a:solidFill>
                <a:schemeClr val="accent1"/>
              </a:solidFill>
              <a:latin typeface="Verdana Bold"/>
              <a:cs typeface="Verdana Bold"/>
            </a:endParaRPr>
          </a:p>
        </p:txBody>
      </p:sp>
      <p:pic>
        <p:nvPicPr>
          <p:cNvPr id="4" name="Image 3" descr=" I - PowerPoint Fin_Texte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829" y="2108200"/>
            <a:ext cx="3011424" cy="923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84704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4" descr=" A - PowerPoint Intro Blanche V2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291" cy="514350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227014" y="1828170"/>
            <a:ext cx="8673872" cy="553998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l">
              <a:buFont typeface="Arial"/>
              <a:buNone/>
              <a:defRPr sz="3600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2415" y="2529258"/>
            <a:ext cx="8673872" cy="21544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None/>
              <a:defRPr sz="1400" b="0" i="0" baseline="0">
                <a:solidFill>
                  <a:schemeClr val="accent2"/>
                </a:solidFill>
                <a:latin typeface="Verdana"/>
                <a:cs typeface="Verdana"/>
              </a:defRPr>
            </a:lvl1pPr>
            <a:lvl2pPr marL="4571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Optional Subtitle</a:t>
            </a:r>
            <a:endParaRPr lang="en-US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-1" y="3859213"/>
            <a:ext cx="9135879" cy="652462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/>
          <p:cNvSpPr/>
          <p:nvPr userDrawn="1"/>
        </p:nvSpPr>
        <p:spPr>
          <a:xfrm>
            <a:off x="-1" y="4097338"/>
            <a:ext cx="9135879" cy="414337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6" name="Image 1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92066" y="4643967"/>
            <a:ext cx="393700" cy="381000"/>
          </a:xfrm>
          <a:prstGeom prst="rect">
            <a:avLst/>
          </a:prstGeom>
        </p:spPr>
      </p:pic>
      <p:pic>
        <p:nvPicPr>
          <p:cNvPr id="18" name="Image 1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724406" y="4702705"/>
            <a:ext cx="3632200" cy="190500"/>
          </a:xfrm>
          <a:prstGeom prst="rect">
            <a:avLst/>
          </a:prstGeom>
        </p:spPr>
      </p:pic>
      <p:sp>
        <p:nvSpPr>
          <p:cNvPr id="20" name="ZoneTexte 19"/>
          <p:cNvSpPr txBox="1"/>
          <p:nvPr userDrawn="1"/>
        </p:nvSpPr>
        <p:spPr>
          <a:xfrm>
            <a:off x="8826423" y="4721308"/>
            <a:ext cx="42756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630C1694-9101-9A45-A428-FD842B6D6CA4}" type="slidenum">
              <a:rPr lang="fr-FR" sz="700" b="0" i="0" smtClean="0">
                <a:solidFill>
                  <a:schemeClr val="accent1"/>
                </a:solidFill>
                <a:latin typeface="Verdana Bold"/>
                <a:cs typeface="Verdana Bold"/>
              </a:rPr>
              <a:t>‹#›</a:t>
            </a:fld>
            <a:endParaRPr lang="fr-FR" sz="700" b="0" i="0" dirty="0">
              <a:solidFill>
                <a:schemeClr val="accent1"/>
              </a:solidFill>
              <a:latin typeface="Verdana Bold"/>
              <a:cs typeface="Verdana Bold"/>
            </a:endParaRPr>
          </a:p>
        </p:txBody>
      </p:sp>
    </p:spTree>
    <p:extLst>
      <p:ext uri="{BB962C8B-B14F-4D97-AF65-F5344CB8AC3E}">
        <p14:creationId xmlns:p14="http://schemas.microsoft.com/office/powerpoint/2010/main" val="210658775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picture V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 C - PowerPoint Intro Blanche V2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291" cy="514350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227014" y="2275132"/>
            <a:ext cx="8673872" cy="553998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l">
              <a:buFont typeface="Arial"/>
              <a:buNone/>
              <a:defRPr sz="3600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2415" y="2976220"/>
            <a:ext cx="8673872" cy="21544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None/>
              <a:defRPr sz="1400" b="0" i="0" baseline="0">
                <a:solidFill>
                  <a:schemeClr val="accent2"/>
                </a:solidFill>
                <a:latin typeface="Verdana"/>
                <a:cs typeface="Verdana"/>
              </a:defRPr>
            </a:lvl1pPr>
            <a:lvl2pPr marL="4571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Optional Subtitle</a:t>
            </a:r>
            <a:endParaRPr lang="en-US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-1" y="3859213"/>
            <a:ext cx="9135879" cy="652462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/>
          <p:cNvSpPr/>
          <p:nvPr userDrawn="1"/>
        </p:nvSpPr>
        <p:spPr>
          <a:xfrm>
            <a:off x="-1" y="4097338"/>
            <a:ext cx="9135879" cy="414337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Espace réservé pour une image  18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144000" cy="22494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91437" tIns="45718" rIns="91437" bIns="45718"/>
          <a:lstStyle>
            <a:lvl1pPr>
              <a:buNone/>
              <a:defRPr sz="14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pic>
        <p:nvPicPr>
          <p:cNvPr id="14" name="Image 1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92066" y="4643967"/>
            <a:ext cx="393700" cy="381000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724406" y="4702705"/>
            <a:ext cx="3632200" cy="190500"/>
          </a:xfrm>
          <a:prstGeom prst="rect">
            <a:avLst/>
          </a:prstGeom>
        </p:spPr>
      </p:pic>
      <p:sp>
        <p:nvSpPr>
          <p:cNvPr id="21" name="ZoneTexte 20"/>
          <p:cNvSpPr txBox="1"/>
          <p:nvPr userDrawn="1"/>
        </p:nvSpPr>
        <p:spPr>
          <a:xfrm>
            <a:off x="8826423" y="4721308"/>
            <a:ext cx="42756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630C1694-9101-9A45-A428-FD842B6D6CA4}" type="slidenum">
              <a:rPr lang="fr-FR" sz="700" b="0" i="0" smtClean="0">
                <a:solidFill>
                  <a:schemeClr val="accent1"/>
                </a:solidFill>
                <a:latin typeface="Verdana Bold"/>
                <a:cs typeface="Verdana Bold"/>
              </a:rPr>
              <a:t>‹#›</a:t>
            </a:fld>
            <a:endParaRPr lang="fr-FR" sz="700" b="0" i="0" dirty="0">
              <a:solidFill>
                <a:schemeClr val="accent1"/>
              </a:solidFill>
              <a:latin typeface="Verdana Bold"/>
              <a:cs typeface="Verdana Bold"/>
            </a:endParaRPr>
          </a:p>
        </p:txBody>
      </p:sp>
    </p:spTree>
    <p:extLst>
      <p:ext uri="{BB962C8B-B14F-4D97-AF65-F5344CB8AC3E}">
        <p14:creationId xmlns:p14="http://schemas.microsoft.com/office/powerpoint/2010/main" val="185002041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picture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D - PowerPoint Intro Blanche V2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291" cy="5143500"/>
          </a:xfrm>
          <a:prstGeom prst="rect">
            <a:avLst/>
          </a:prstGeom>
        </p:spPr>
      </p:pic>
      <p:sp>
        <p:nvSpPr>
          <p:cNvPr id="11" name="Espace réservé pour une image  18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144000" cy="22494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91437" tIns="45718" rIns="91437" bIns="45718"/>
          <a:lstStyle>
            <a:lvl1pPr>
              <a:buNone/>
              <a:defRPr sz="14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227014" y="2275132"/>
            <a:ext cx="8673872" cy="553998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l">
              <a:buFont typeface="Arial"/>
              <a:buNone/>
              <a:defRPr sz="3600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2415" y="2976220"/>
            <a:ext cx="8673872" cy="21544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None/>
              <a:defRPr sz="1400" b="0" i="0" baseline="0">
                <a:solidFill>
                  <a:schemeClr val="accent2"/>
                </a:solidFill>
                <a:latin typeface="Verdana"/>
                <a:cs typeface="Verdana"/>
              </a:defRPr>
            </a:lvl1pPr>
            <a:lvl2pPr marL="4571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Optional Subtitle</a:t>
            </a:r>
            <a:endParaRPr lang="en-US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-1" y="3859213"/>
            <a:ext cx="9135879" cy="652462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/>
          <p:cNvSpPr/>
          <p:nvPr userDrawn="1"/>
        </p:nvSpPr>
        <p:spPr>
          <a:xfrm>
            <a:off x="-1" y="4097338"/>
            <a:ext cx="9135879" cy="414337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4" name="Image 1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92066" y="4643967"/>
            <a:ext cx="393700" cy="381000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724406" y="4702705"/>
            <a:ext cx="3632200" cy="190500"/>
          </a:xfrm>
          <a:prstGeom prst="rect">
            <a:avLst/>
          </a:prstGeom>
        </p:spPr>
      </p:pic>
      <p:sp>
        <p:nvSpPr>
          <p:cNvPr id="21" name="ZoneTexte 20"/>
          <p:cNvSpPr txBox="1"/>
          <p:nvPr userDrawn="1"/>
        </p:nvSpPr>
        <p:spPr>
          <a:xfrm>
            <a:off x="8826423" y="4721308"/>
            <a:ext cx="42756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630C1694-9101-9A45-A428-FD842B6D6CA4}" type="slidenum">
              <a:rPr lang="fr-FR" sz="700" b="0" i="0" smtClean="0">
                <a:solidFill>
                  <a:schemeClr val="accent1"/>
                </a:solidFill>
                <a:latin typeface="Verdana Bold"/>
                <a:cs typeface="Verdana Bold"/>
              </a:rPr>
              <a:t>‹#›</a:t>
            </a:fld>
            <a:endParaRPr lang="fr-FR" sz="700" b="0" i="0" dirty="0">
              <a:solidFill>
                <a:schemeClr val="accent1"/>
              </a:solidFill>
              <a:latin typeface="Verdana Bold"/>
              <a:cs typeface="Verdana Bold"/>
            </a:endParaRPr>
          </a:p>
        </p:txBody>
      </p:sp>
    </p:spTree>
    <p:extLst>
      <p:ext uri="{BB962C8B-B14F-4D97-AF65-F5344CB8AC3E}">
        <p14:creationId xmlns:p14="http://schemas.microsoft.com/office/powerpoint/2010/main" val="184038377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 descr=" B - PowerPoint Intercalaire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291" cy="514350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227014" y="2275132"/>
            <a:ext cx="8673872" cy="553998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l">
              <a:buFont typeface="Arial"/>
              <a:buNone/>
              <a:defRPr sz="3600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r>
              <a:rPr lang="en-US" dirty="0" smtClean="0"/>
              <a:t>Title</a:t>
            </a:r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2415" y="2976220"/>
            <a:ext cx="8673872" cy="21544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None/>
              <a:defRPr sz="1400" b="0" i="0" baseline="0">
                <a:solidFill>
                  <a:schemeClr val="accent2"/>
                </a:solidFill>
                <a:latin typeface="Verdana"/>
                <a:cs typeface="Verdana"/>
              </a:defRPr>
            </a:lvl1pPr>
            <a:lvl2pPr marL="4571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Optional Subtitle</a:t>
            </a:r>
            <a:endParaRPr lang="en-US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-1" y="3859213"/>
            <a:ext cx="9135879" cy="652462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/>
          <p:cNvSpPr/>
          <p:nvPr userDrawn="1"/>
        </p:nvSpPr>
        <p:spPr>
          <a:xfrm>
            <a:off x="-1" y="4097338"/>
            <a:ext cx="9135879" cy="414337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4" name="Image 1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92066" y="4643967"/>
            <a:ext cx="393700" cy="381000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724406" y="4702705"/>
            <a:ext cx="3632200" cy="190500"/>
          </a:xfrm>
          <a:prstGeom prst="rect">
            <a:avLst/>
          </a:prstGeom>
        </p:spPr>
      </p:pic>
      <p:sp>
        <p:nvSpPr>
          <p:cNvPr id="21" name="ZoneTexte 20"/>
          <p:cNvSpPr txBox="1"/>
          <p:nvPr userDrawn="1"/>
        </p:nvSpPr>
        <p:spPr>
          <a:xfrm>
            <a:off x="8826423" y="4721308"/>
            <a:ext cx="42756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630C1694-9101-9A45-A428-FD842B6D6CA4}" type="slidenum">
              <a:rPr lang="fr-FR" sz="700" b="0" i="0" smtClean="0">
                <a:solidFill>
                  <a:schemeClr val="accent1"/>
                </a:solidFill>
                <a:latin typeface="Verdana Bold"/>
                <a:cs typeface="Verdana Bold"/>
              </a:rPr>
              <a:t>‹#›</a:t>
            </a:fld>
            <a:endParaRPr lang="fr-FR" sz="700" b="0" i="0" dirty="0">
              <a:solidFill>
                <a:schemeClr val="accent1"/>
              </a:solidFill>
              <a:latin typeface="Verdana Bold"/>
              <a:cs typeface="Verdana Bold"/>
            </a:endParaRPr>
          </a:p>
        </p:txBody>
      </p:sp>
    </p:spTree>
    <p:extLst>
      <p:ext uri="{BB962C8B-B14F-4D97-AF65-F5344CB8AC3E}">
        <p14:creationId xmlns:p14="http://schemas.microsoft.com/office/powerpoint/2010/main" val="66415118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+ signa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4" descr=" A - PowerPoint Intro Blanche V2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291" cy="514350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227014" y="1828170"/>
            <a:ext cx="8673872" cy="553998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l">
              <a:buFont typeface="Arial"/>
              <a:buNone/>
              <a:defRPr sz="3600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2415" y="2529258"/>
            <a:ext cx="8673872" cy="21544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None/>
              <a:defRPr sz="1400" b="0" i="0" baseline="0">
                <a:solidFill>
                  <a:schemeClr val="accent2"/>
                </a:solidFill>
                <a:latin typeface="Verdana"/>
                <a:cs typeface="Verdana"/>
              </a:defRPr>
            </a:lvl1pPr>
            <a:lvl2pPr marL="4571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Optional Subtitle</a:t>
            </a:r>
            <a:endParaRPr lang="en-US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-1" y="3859213"/>
            <a:ext cx="9135879" cy="652462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/>
          <p:cNvSpPr/>
          <p:nvPr userDrawn="1"/>
        </p:nvSpPr>
        <p:spPr>
          <a:xfrm>
            <a:off x="-1" y="4097338"/>
            <a:ext cx="9135879" cy="414337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6" name="Image 1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92066" y="4643967"/>
            <a:ext cx="393700" cy="381000"/>
          </a:xfrm>
          <a:prstGeom prst="rect">
            <a:avLst/>
          </a:prstGeom>
        </p:spPr>
      </p:pic>
      <p:sp>
        <p:nvSpPr>
          <p:cNvPr id="17" name="ZoneTexte 16"/>
          <p:cNvSpPr txBox="1"/>
          <p:nvPr userDrawn="1"/>
        </p:nvSpPr>
        <p:spPr>
          <a:xfrm>
            <a:off x="169327" y="4728637"/>
            <a:ext cx="31242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700" b="0" i="0" dirty="0" smtClean="0">
                <a:latin typeface="Verdana"/>
                <a:cs typeface="Verdana"/>
              </a:rPr>
              <a:t>Auteur - Date</a:t>
            </a:r>
            <a:endParaRPr lang="fr-FR" sz="700" b="0" i="0" dirty="0">
              <a:latin typeface="Verdana"/>
              <a:cs typeface="Verdana"/>
            </a:endParaRPr>
          </a:p>
        </p:txBody>
      </p:sp>
      <p:pic>
        <p:nvPicPr>
          <p:cNvPr id="18" name="Image 1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724406" y="4702705"/>
            <a:ext cx="3632200" cy="190500"/>
          </a:xfrm>
          <a:prstGeom prst="rect">
            <a:avLst/>
          </a:prstGeom>
        </p:spPr>
      </p:pic>
      <p:sp>
        <p:nvSpPr>
          <p:cNvPr id="20" name="ZoneTexte 19"/>
          <p:cNvSpPr txBox="1"/>
          <p:nvPr userDrawn="1"/>
        </p:nvSpPr>
        <p:spPr>
          <a:xfrm>
            <a:off x="8826423" y="4721308"/>
            <a:ext cx="42756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630C1694-9101-9A45-A428-FD842B6D6CA4}" type="slidenum">
              <a:rPr lang="fr-FR" sz="700" b="0" i="0" smtClean="0">
                <a:solidFill>
                  <a:schemeClr val="accent1"/>
                </a:solidFill>
                <a:latin typeface="Verdana Bold"/>
                <a:cs typeface="Verdana Bold"/>
              </a:rPr>
              <a:t>‹#›</a:t>
            </a:fld>
            <a:endParaRPr lang="fr-FR" sz="700" b="0" i="0" dirty="0">
              <a:solidFill>
                <a:schemeClr val="accent1"/>
              </a:solidFill>
              <a:latin typeface="Verdana Bold"/>
              <a:cs typeface="Verdana Bold"/>
            </a:endParaRPr>
          </a:p>
        </p:txBody>
      </p:sp>
    </p:spTree>
    <p:extLst>
      <p:ext uri="{BB962C8B-B14F-4D97-AF65-F5344CB8AC3E}">
        <p14:creationId xmlns:p14="http://schemas.microsoft.com/office/powerpoint/2010/main" val="383738065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 I - PowerPoint Fin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291" cy="5143500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-1" y="3859213"/>
            <a:ext cx="9135879" cy="652462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/>
          <p:cNvSpPr/>
          <p:nvPr userDrawn="1"/>
        </p:nvSpPr>
        <p:spPr>
          <a:xfrm>
            <a:off x="-1" y="4097338"/>
            <a:ext cx="9135879" cy="414337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4" name="Image 1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92066" y="4643967"/>
            <a:ext cx="393700" cy="381000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724406" y="4702705"/>
            <a:ext cx="3632200" cy="190500"/>
          </a:xfrm>
          <a:prstGeom prst="rect">
            <a:avLst/>
          </a:prstGeom>
        </p:spPr>
      </p:pic>
      <p:sp>
        <p:nvSpPr>
          <p:cNvPr id="21" name="ZoneTexte 20"/>
          <p:cNvSpPr txBox="1"/>
          <p:nvPr userDrawn="1"/>
        </p:nvSpPr>
        <p:spPr>
          <a:xfrm>
            <a:off x="8826423" y="4721308"/>
            <a:ext cx="42756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630C1694-9101-9A45-A428-FD842B6D6CA4}" type="slidenum">
              <a:rPr lang="fr-FR" sz="700" b="0" i="0" smtClean="0">
                <a:solidFill>
                  <a:schemeClr val="accent1"/>
                </a:solidFill>
                <a:latin typeface="Verdana Bold"/>
                <a:cs typeface="Verdana Bold"/>
              </a:rPr>
              <a:t>‹#›</a:t>
            </a:fld>
            <a:endParaRPr lang="fr-FR" sz="700" b="0" i="0" dirty="0">
              <a:solidFill>
                <a:schemeClr val="accent1"/>
              </a:solidFill>
              <a:latin typeface="Verdana Bold"/>
              <a:cs typeface="Verdana Bold"/>
            </a:endParaRPr>
          </a:p>
        </p:txBody>
      </p:sp>
      <p:pic>
        <p:nvPicPr>
          <p:cNvPr id="4" name="Image 3" descr=" I - PowerPoint Fin_Texte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829" y="2108200"/>
            <a:ext cx="3011424" cy="923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1243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layout V1-2 + signa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-1" y="3859213"/>
            <a:ext cx="9135879" cy="652462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-1" y="4097338"/>
            <a:ext cx="9135879" cy="414337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Espace réservé du contenu 7"/>
          <p:cNvSpPr>
            <a:spLocks noGrp="1"/>
          </p:cNvSpPr>
          <p:nvPr>
            <p:ph sz="quarter" idx="17" hasCustomPrompt="1"/>
          </p:nvPr>
        </p:nvSpPr>
        <p:spPr>
          <a:xfrm>
            <a:off x="197554" y="1941033"/>
            <a:ext cx="8727371" cy="2372285"/>
          </a:xfrm>
          <a:prstGeom prst="rect">
            <a:avLst/>
          </a:prstGeom>
        </p:spPr>
        <p:txBody>
          <a:bodyPr vert="horz"/>
          <a:lstStyle>
            <a:lvl1pPr marL="182563" indent="-182563">
              <a:defRPr sz="2400" b="0" i="0">
                <a:latin typeface="Verdana"/>
                <a:cs typeface="Verdana"/>
              </a:defRPr>
            </a:lvl1pPr>
            <a:lvl2pPr marL="355600" indent="-173038">
              <a:buSzPct val="50000"/>
              <a:defRPr sz="1600" b="0" i="0">
                <a:latin typeface="Verdana"/>
                <a:cs typeface="Verdana"/>
              </a:defRPr>
            </a:lvl2pPr>
            <a:lvl3pPr marL="539750" indent="-184150">
              <a:buSzPct val="50000"/>
              <a:buFont typeface="Wingdings" charset="2"/>
              <a:buChar char="§"/>
              <a:defRPr sz="1400" b="0" i="0">
                <a:latin typeface="Verdana"/>
                <a:cs typeface="Verdana"/>
              </a:defRPr>
            </a:lvl3pPr>
            <a:lvl4pPr marL="722313" indent="-182563">
              <a:buSzPct val="50000"/>
              <a:buFont typeface="Courier New"/>
              <a:buChar char="o"/>
              <a:defRPr sz="1100" b="0" i="0">
                <a:latin typeface="Verdana"/>
                <a:cs typeface="Verdana"/>
              </a:defRPr>
            </a:lvl4pPr>
            <a:lvl5pPr>
              <a:defRPr b="0" i="0">
                <a:latin typeface="Verdana"/>
                <a:cs typeface="Verdana"/>
              </a:defRPr>
            </a:lvl5pPr>
          </a:lstStyle>
          <a:p>
            <a:pPr lvl="0"/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Master </a:t>
            </a:r>
            <a:r>
              <a:rPr lang="fr-FR" dirty="0" err="1" smtClean="0"/>
              <a:t>text</a:t>
            </a:r>
            <a:r>
              <a:rPr lang="fr-FR" dirty="0" smtClean="0"/>
              <a:t> styles</a:t>
            </a:r>
          </a:p>
          <a:p>
            <a:pPr lvl="1"/>
            <a:r>
              <a:rPr lang="fr-FR" dirty="0" smtClean="0"/>
              <a:t>Second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2"/>
            <a:r>
              <a:rPr lang="fr-FR" dirty="0" err="1" smtClean="0"/>
              <a:t>Third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3"/>
            <a:r>
              <a:rPr lang="fr-FR" dirty="0" err="1" smtClean="0"/>
              <a:t>Fourth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</p:txBody>
      </p:sp>
      <p:sp>
        <p:nvSpPr>
          <p:cNvPr id="9" name="Espace réservé du texte 2"/>
          <p:cNvSpPr>
            <a:spLocks noGrp="1"/>
          </p:cNvSpPr>
          <p:nvPr>
            <p:ph type="body" sz="quarter" idx="18" hasCustomPrompt="1"/>
          </p:nvPr>
        </p:nvSpPr>
        <p:spPr>
          <a:xfrm>
            <a:off x="190856" y="873845"/>
            <a:ext cx="8727371" cy="548559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b="0" i="0">
                <a:latin typeface="Verdana"/>
                <a:cs typeface="Verdana"/>
              </a:defRPr>
            </a:lvl1pPr>
          </a:lstStyle>
          <a:p>
            <a:pPr lvl="0"/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</a:t>
            </a:r>
            <a:r>
              <a:rPr lang="fr-FR" dirty="0" err="1" smtClean="0"/>
              <a:t>Title</a:t>
            </a:r>
            <a:endParaRPr lang="fr-FR" dirty="0" smtClean="0"/>
          </a:p>
        </p:txBody>
      </p:sp>
      <p:sp>
        <p:nvSpPr>
          <p:cNvPr id="10" name="Espace réservé du texte 8"/>
          <p:cNvSpPr>
            <a:spLocks noGrp="1"/>
          </p:cNvSpPr>
          <p:nvPr>
            <p:ph type="body" sz="quarter" idx="20" hasCustomPrompt="1"/>
          </p:nvPr>
        </p:nvSpPr>
        <p:spPr>
          <a:xfrm>
            <a:off x="197554" y="1508905"/>
            <a:ext cx="8720673" cy="356251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400" b="0" i="0">
                <a:solidFill>
                  <a:schemeClr val="accent2"/>
                </a:solidFill>
                <a:latin typeface="Verdana"/>
                <a:cs typeface="Verdana"/>
              </a:defRPr>
            </a:lvl1pPr>
          </a:lstStyle>
          <a:p>
            <a:pPr lvl="0"/>
            <a:r>
              <a:rPr lang="fr-FR" dirty="0" smtClean="0"/>
              <a:t>Click to Edit </a:t>
            </a:r>
            <a:r>
              <a:rPr lang="fr-FR" dirty="0" err="1" smtClean="0"/>
              <a:t>Optional</a:t>
            </a:r>
            <a:r>
              <a:rPr lang="fr-FR" dirty="0" smtClean="0"/>
              <a:t> </a:t>
            </a:r>
            <a:r>
              <a:rPr lang="fr-FR" dirty="0" err="1" smtClean="0"/>
              <a:t>Subtitle</a:t>
            </a:r>
            <a:endParaRPr lang="fr-FR" dirty="0" smtClean="0"/>
          </a:p>
        </p:txBody>
      </p:sp>
      <p:sp>
        <p:nvSpPr>
          <p:cNvPr id="8" name="ZoneTexte 10"/>
          <p:cNvSpPr txBox="1"/>
          <p:nvPr userDrawn="1"/>
        </p:nvSpPr>
        <p:spPr>
          <a:xfrm>
            <a:off x="169327" y="4728637"/>
            <a:ext cx="31242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7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M. A. Gonzalez – PMC 3 </a:t>
            </a:r>
            <a:r>
              <a:rPr kumimoji="0" lang="fr-FR" sz="7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November</a:t>
            </a:r>
            <a:r>
              <a:rPr kumimoji="0" lang="fr-FR" sz="7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 2016</a:t>
            </a:r>
            <a:endParaRPr kumimoji="0" lang="fr-FR" sz="7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/>
              <a:ea typeface="+mn-e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17973036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14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7ADAD6-4444-4B1F-B709-0DEF20C9BE9C}" type="datetimeFigureOut">
              <a:rPr lang="en-GB" smtClean="0"/>
              <a:t>04/11/2016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8A082-7428-49B5-8FDD-187C2897598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250502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7ADAD6-4444-4B1F-B709-0DEF20C9BE9C}" type="datetimeFigureOut">
              <a:rPr lang="en-GB" smtClean="0"/>
              <a:t>04/11/2016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8A082-7428-49B5-8FDD-187C2897598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646193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700"/>
            <a:ext cx="7886700" cy="21399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1700"/>
            <a:ext cx="7886700" cy="1125538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7ADAD6-4444-4B1F-B709-0DEF20C9BE9C}" type="datetimeFigureOut">
              <a:rPr lang="en-GB" smtClean="0"/>
              <a:t>04/11/2016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8A082-7428-49B5-8FDD-187C2897598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560472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70013"/>
            <a:ext cx="3867150" cy="326231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70013"/>
            <a:ext cx="3867150" cy="326231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7ADAD6-4444-4B1F-B709-0DEF20C9BE9C}" type="datetimeFigureOut">
              <a:rPr lang="en-GB" smtClean="0"/>
              <a:t>04/11/2016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8A082-7428-49B5-8FDD-187C2897598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736242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274638"/>
            <a:ext cx="7886700" cy="99377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260475"/>
            <a:ext cx="3868737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1879600"/>
            <a:ext cx="3868737" cy="27622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475"/>
            <a:ext cx="3887788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9600"/>
            <a:ext cx="3887788" cy="27622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7ADAD6-4444-4B1F-B709-0DEF20C9BE9C}" type="datetimeFigureOut">
              <a:rPr lang="en-GB" smtClean="0"/>
              <a:t>04/11/2016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8A082-7428-49B5-8FDD-187C2897598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874081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7ADAD6-4444-4B1F-B709-0DEF20C9BE9C}" type="datetimeFigureOut">
              <a:rPr lang="en-GB" smtClean="0"/>
              <a:t>04/11/2016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8A082-7428-49B5-8FDD-187C2897598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406425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7ADAD6-4444-4B1F-B709-0DEF20C9BE9C}" type="datetimeFigureOut">
              <a:rPr lang="en-GB" smtClean="0"/>
              <a:t>04/11/2016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8A082-7428-49B5-8FDD-187C2897598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700195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7ADAD6-4444-4B1F-B709-0DEF20C9BE9C}" type="datetimeFigureOut">
              <a:rPr lang="en-GB" smtClean="0"/>
              <a:t>04/11/2016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8A082-7428-49B5-8FDD-187C2897598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718195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7ADAD6-4444-4B1F-B709-0DEF20C9BE9C}" type="datetimeFigureOut">
              <a:rPr lang="en-GB" smtClean="0"/>
              <a:t>04/11/2016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8A082-7428-49B5-8FDD-187C2897598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210212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7ADAD6-4444-4B1F-B709-0DEF20C9BE9C}" type="datetimeFigureOut">
              <a:rPr lang="en-GB" smtClean="0"/>
              <a:t>04/11/2016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8A082-7428-49B5-8FDD-187C2897598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40392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V1-2 with callout + signa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-1" y="3859213"/>
            <a:ext cx="9135879" cy="652462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-1" y="4097338"/>
            <a:ext cx="9135879" cy="414337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Espace réservé du contenu 7"/>
          <p:cNvSpPr>
            <a:spLocks noGrp="1"/>
          </p:cNvSpPr>
          <p:nvPr>
            <p:ph sz="quarter" idx="11" hasCustomPrompt="1"/>
          </p:nvPr>
        </p:nvSpPr>
        <p:spPr>
          <a:xfrm>
            <a:off x="4775256" y="1678887"/>
            <a:ext cx="4064000" cy="2084626"/>
          </a:xfrm>
          <a:prstGeom prst="rect">
            <a:avLst/>
          </a:prstGeom>
        </p:spPr>
        <p:txBody>
          <a:bodyPr vert="horz"/>
          <a:lstStyle>
            <a:lvl1pPr marL="182563" indent="-182563">
              <a:defRPr sz="2400" b="0" i="0">
                <a:latin typeface="Verdana"/>
                <a:cs typeface="Verdana"/>
              </a:defRPr>
            </a:lvl1pPr>
            <a:lvl2pPr marL="355600" indent="-173038">
              <a:buSzPct val="50000"/>
              <a:defRPr sz="1600" b="0" i="0">
                <a:latin typeface="Verdana"/>
                <a:cs typeface="Verdana"/>
              </a:defRPr>
            </a:lvl2pPr>
            <a:lvl3pPr marL="539750" indent="-184150">
              <a:buSzPct val="50000"/>
              <a:buFont typeface="Wingdings" charset="2"/>
              <a:buChar char="§"/>
              <a:defRPr sz="1400" b="0" i="0">
                <a:latin typeface="Verdana"/>
                <a:cs typeface="Verdana"/>
              </a:defRPr>
            </a:lvl3pPr>
            <a:lvl4pPr marL="722313" indent="-182563">
              <a:buSzPct val="50000"/>
              <a:buFont typeface="Courier New"/>
              <a:buChar char="o"/>
              <a:defRPr sz="1100" b="0" i="0">
                <a:latin typeface="Verdana"/>
                <a:cs typeface="Verdana"/>
              </a:defRPr>
            </a:lvl4pPr>
            <a:lvl5pPr>
              <a:defRPr b="0" i="0">
                <a:latin typeface="Verdana"/>
                <a:cs typeface="Verdana"/>
              </a:defRPr>
            </a:lvl5pPr>
          </a:lstStyle>
          <a:p>
            <a:pPr lvl="0"/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Master </a:t>
            </a:r>
            <a:r>
              <a:rPr lang="fr-FR" dirty="0" err="1" smtClean="0"/>
              <a:t>text</a:t>
            </a:r>
            <a:r>
              <a:rPr lang="fr-FR" dirty="0" smtClean="0"/>
              <a:t> styles</a:t>
            </a:r>
          </a:p>
          <a:p>
            <a:pPr lvl="1"/>
            <a:r>
              <a:rPr lang="fr-FR" dirty="0" smtClean="0"/>
              <a:t>Second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2"/>
            <a:r>
              <a:rPr lang="fr-FR" dirty="0" err="1" smtClean="0"/>
              <a:t>Third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3"/>
            <a:r>
              <a:rPr lang="fr-FR" dirty="0" err="1" smtClean="0"/>
              <a:t>Fourth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</p:txBody>
      </p:sp>
      <p:sp>
        <p:nvSpPr>
          <p:cNvPr id="9" name="Espace réservé du texte 3"/>
          <p:cNvSpPr>
            <a:spLocks noGrp="1"/>
          </p:cNvSpPr>
          <p:nvPr>
            <p:ph type="body" sz="quarter" idx="15" hasCustomPrompt="1"/>
          </p:nvPr>
        </p:nvSpPr>
        <p:spPr>
          <a:xfrm>
            <a:off x="0" y="4177061"/>
            <a:ext cx="4401819" cy="2465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latin typeface="Verdana"/>
                <a:cs typeface="Verdana"/>
              </a:defRPr>
            </a:lvl1pPr>
          </a:lstStyle>
          <a:p>
            <a:r>
              <a:rPr lang="fr-FR" sz="800" dirty="0" err="1" smtClean="0">
                <a:latin typeface="Verdana"/>
                <a:cs typeface="Verdana"/>
              </a:rPr>
              <a:t>Optional</a:t>
            </a:r>
            <a:r>
              <a:rPr lang="fr-FR" sz="800" dirty="0" smtClean="0">
                <a:latin typeface="Verdana"/>
                <a:cs typeface="Verdana"/>
              </a:rPr>
              <a:t> description / </a:t>
            </a:r>
            <a:r>
              <a:rPr lang="fr-FR" sz="800" dirty="0" err="1" smtClean="0">
                <a:latin typeface="Verdana"/>
                <a:cs typeface="Verdana"/>
              </a:rPr>
              <a:t>context</a:t>
            </a:r>
            <a:r>
              <a:rPr lang="fr-FR" sz="800" dirty="0" smtClean="0">
                <a:latin typeface="Verdana"/>
                <a:cs typeface="Verdana"/>
              </a:rPr>
              <a:t> </a:t>
            </a:r>
            <a:r>
              <a:rPr lang="fr-FR" sz="800" dirty="0" err="1" smtClean="0">
                <a:latin typeface="Verdana"/>
                <a:cs typeface="Verdana"/>
              </a:rPr>
              <a:t>goes</a:t>
            </a:r>
            <a:r>
              <a:rPr lang="fr-FR" sz="800" dirty="0" smtClean="0">
                <a:latin typeface="Verdana"/>
                <a:cs typeface="Verdana"/>
              </a:rPr>
              <a:t> </a:t>
            </a:r>
            <a:r>
              <a:rPr lang="fr-FR" sz="800" dirty="0" err="1" smtClean="0">
                <a:latin typeface="Verdana"/>
                <a:cs typeface="Verdana"/>
              </a:rPr>
              <a:t>here</a:t>
            </a:r>
            <a:endParaRPr lang="fr-FR" dirty="0"/>
          </a:p>
        </p:txBody>
      </p:sp>
      <p:sp>
        <p:nvSpPr>
          <p:cNvPr id="13" name="Espace réservé du texte 3"/>
          <p:cNvSpPr>
            <a:spLocks noGrp="1"/>
          </p:cNvSpPr>
          <p:nvPr>
            <p:ph type="body" sz="quarter" idx="16" hasCustomPrompt="1"/>
          </p:nvPr>
        </p:nvSpPr>
        <p:spPr>
          <a:xfrm>
            <a:off x="4818800" y="4172632"/>
            <a:ext cx="4146233" cy="2465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latin typeface="Verdana"/>
                <a:cs typeface="Verdana"/>
              </a:defRPr>
            </a:lvl1pPr>
          </a:lstStyle>
          <a:p>
            <a:r>
              <a:rPr lang="fr-FR" sz="800" dirty="0" err="1" smtClean="0">
                <a:latin typeface="Verdana"/>
                <a:cs typeface="Verdana"/>
              </a:rPr>
              <a:t>Optional</a:t>
            </a:r>
            <a:r>
              <a:rPr lang="fr-FR" sz="800" dirty="0" smtClean="0">
                <a:latin typeface="Verdana"/>
                <a:cs typeface="Verdana"/>
              </a:rPr>
              <a:t> description / </a:t>
            </a:r>
            <a:r>
              <a:rPr lang="fr-FR" sz="800" dirty="0" err="1" smtClean="0">
                <a:latin typeface="Verdana"/>
                <a:cs typeface="Verdana"/>
              </a:rPr>
              <a:t>context</a:t>
            </a:r>
            <a:r>
              <a:rPr lang="fr-FR" sz="800" dirty="0" smtClean="0">
                <a:latin typeface="Verdana"/>
                <a:cs typeface="Verdana"/>
              </a:rPr>
              <a:t> </a:t>
            </a:r>
            <a:r>
              <a:rPr lang="fr-FR" sz="800" dirty="0" err="1" smtClean="0">
                <a:latin typeface="Verdana"/>
                <a:cs typeface="Verdana"/>
              </a:rPr>
              <a:t>goes</a:t>
            </a:r>
            <a:r>
              <a:rPr lang="fr-FR" sz="800" dirty="0" smtClean="0">
                <a:latin typeface="Verdana"/>
                <a:cs typeface="Verdana"/>
              </a:rPr>
              <a:t> </a:t>
            </a:r>
            <a:r>
              <a:rPr lang="fr-FR" sz="800" dirty="0" err="1" smtClean="0">
                <a:latin typeface="Verdana"/>
                <a:cs typeface="Verdana"/>
              </a:rPr>
              <a:t>here</a:t>
            </a:r>
            <a:endParaRPr lang="fr-FR" dirty="0"/>
          </a:p>
        </p:txBody>
      </p:sp>
      <p:sp>
        <p:nvSpPr>
          <p:cNvPr id="14" name="Espace réservé du contenu 7"/>
          <p:cNvSpPr>
            <a:spLocks noGrp="1"/>
          </p:cNvSpPr>
          <p:nvPr>
            <p:ph sz="quarter" idx="17" hasCustomPrompt="1"/>
          </p:nvPr>
        </p:nvSpPr>
        <p:spPr>
          <a:xfrm>
            <a:off x="130411" y="1686523"/>
            <a:ext cx="4317999" cy="2084626"/>
          </a:xfrm>
          <a:prstGeom prst="rect">
            <a:avLst/>
          </a:prstGeom>
        </p:spPr>
        <p:txBody>
          <a:bodyPr vert="horz"/>
          <a:lstStyle>
            <a:lvl1pPr marL="182563" indent="-182563">
              <a:defRPr sz="2400" b="0" i="0">
                <a:latin typeface="Verdana"/>
                <a:cs typeface="Verdana"/>
              </a:defRPr>
            </a:lvl1pPr>
            <a:lvl2pPr marL="355600" indent="-173038">
              <a:buSzPct val="50000"/>
              <a:defRPr sz="1600" b="0" i="0">
                <a:latin typeface="Verdana"/>
                <a:cs typeface="Verdana"/>
              </a:defRPr>
            </a:lvl2pPr>
            <a:lvl3pPr marL="539750" indent="-184150">
              <a:buSzPct val="50000"/>
              <a:buFont typeface="Wingdings" charset="2"/>
              <a:buChar char="§"/>
              <a:defRPr sz="1400" b="0" i="0">
                <a:latin typeface="Verdana"/>
                <a:cs typeface="Verdana"/>
              </a:defRPr>
            </a:lvl3pPr>
            <a:lvl4pPr marL="722313" indent="-182563">
              <a:buSzPct val="50000"/>
              <a:buFont typeface="Courier New"/>
              <a:buChar char="o"/>
              <a:defRPr sz="1100" b="0" i="0">
                <a:latin typeface="Verdana"/>
                <a:cs typeface="Verdana"/>
              </a:defRPr>
            </a:lvl4pPr>
            <a:lvl5pPr>
              <a:defRPr b="0" i="0">
                <a:latin typeface="Verdana"/>
                <a:cs typeface="Verdana"/>
              </a:defRPr>
            </a:lvl5pPr>
          </a:lstStyle>
          <a:p>
            <a:pPr lvl="0"/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Master </a:t>
            </a:r>
            <a:r>
              <a:rPr lang="fr-FR" dirty="0" err="1" smtClean="0"/>
              <a:t>text</a:t>
            </a:r>
            <a:r>
              <a:rPr lang="fr-FR" dirty="0" smtClean="0"/>
              <a:t> styles</a:t>
            </a:r>
          </a:p>
          <a:p>
            <a:pPr lvl="1"/>
            <a:r>
              <a:rPr lang="fr-FR" dirty="0" smtClean="0"/>
              <a:t>Second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2"/>
            <a:r>
              <a:rPr lang="fr-FR" dirty="0" err="1" smtClean="0"/>
              <a:t>Third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3"/>
            <a:r>
              <a:rPr lang="fr-FR" dirty="0" err="1" smtClean="0"/>
              <a:t>Fourth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</p:txBody>
      </p:sp>
      <p:sp>
        <p:nvSpPr>
          <p:cNvPr id="16" name="Espace réservé du texte 2"/>
          <p:cNvSpPr>
            <a:spLocks noGrp="1"/>
          </p:cNvSpPr>
          <p:nvPr>
            <p:ph type="body" sz="quarter" idx="18" hasCustomPrompt="1"/>
          </p:nvPr>
        </p:nvSpPr>
        <p:spPr>
          <a:xfrm>
            <a:off x="118583" y="756311"/>
            <a:ext cx="8727371" cy="548559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b="0" i="0">
                <a:latin typeface="Verdana"/>
                <a:cs typeface="Verdana"/>
              </a:defRPr>
            </a:lvl1pPr>
          </a:lstStyle>
          <a:p>
            <a:pPr lvl="0"/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</a:t>
            </a:r>
            <a:r>
              <a:rPr lang="fr-FR" dirty="0" err="1" smtClean="0"/>
              <a:t>Title</a:t>
            </a:r>
            <a:endParaRPr lang="fr-FR" dirty="0" smtClean="0"/>
          </a:p>
        </p:txBody>
      </p:sp>
      <p:sp>
        <p:nvSpPr>
          <p:cNvPr id="17" name="Espace réservé du texte 8"/>
          <p:cNvSpPr>
            <a:spLocks noGrp="1"/>
          </p:cNvSpPr>
          <p:nvPr>
            <p:ph type="body" sz="quarter" idx="20" hasCustomPrompt="1"/>
          </p:nvPr>
        </p:nvSpPr>
        <p:spPr>
          <a:xfrm>
            <a:off x="125281" y="1330802"/>
            <a:ext cx="8720673" cy="356251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400" b="0" i="0">
                <a:solidFill>
                  <a:schemeClr val="accent2"/>
                </a:solidFill>
                <a:latin typeface="Verdana"/>
                <a:cs typeface="Verdana"/>
              </a:defRPr>
            </a:lvl1pPr>
          </a:lstStyle>
          <a:p>
            <a:pPr lvl="0"/>
            <a:r>
              <a:rPr lang="fr-FR" dirty="0" smtClean="0"/>
              <a:t>Click to Edit </a:t>
            </a:r>
            <a:r>
              <a:rPr lang="fr-FR" dirty="0" err="1" smtClean="0"/>
              <a:t>Optional</a:t>
            </a:r>
            <a:r>
              <a:rPr lang="fr-FR" dirty="0" smtClean="0"/>
              <a:t> </a:t>
            </a:r>
            <a:r>
              <a:rPr lang="fr-FR" dirty="0" err="1" smtClean="0"/>
              <a:t>Subtitle</a:t>
            </a:r>
            <a:endParaRPr lang="fr-FR" dirty="0" smtClean="0"/>
          </a:p>
        </p:txBody>
      </p:sp>
      <p:sp>
        <p:nvSpPr>
          <p:cNvPr id="15" name="ZoneTexte 10"/>
          <p:cNvSpPr txBox="1"/>
          <p:nvPr userDrawn="1"/>
        </p:nvSpPr>
        <p:spPr>
          <a:xfrm>
            <a:off x="169327" y="4728637"/>
            <a:ext cx="31242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7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M. A. Gonzalez – PMC 3 </a:t>
            </a:r>
            <a:r>
              <a:rPr kumimoji="0" lang="fr-FR" sz="7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November</a:t>
            </a:r>
            <a:r>
              <a:rPr kumimoji="0" lang="fr-FR" sz="7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 2016</a:t>
            </a:r>
            <a:endParaRPr kumimoji="0" lang="fr-FR" sz="7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/>
              <a:ea typeface="+mn-e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132402805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4638"/>
            <a:ext cx="1971675" cy="435768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4638"/>
            <a:ext cx="5762625" cy="435768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7ADAD6-4444-4B1F-B709-0DEF20C9BE9C}" type="datetimeFigureOut">
              <a:rPr lang="en-GB" smtClean="0"/>
              <a:t>04/11/2016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C8A082-7428-49B5-8FDD-187C2897598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344721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layout + signa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ZoneTexte 9"/>
          <p:cNvSpPr txBox="1"/>
          <p:nvPr userDrawn="1"/>
        </p:nvSpPr>
        <p:spPr>
          <a:xfrm>
            <a:off x="169327" y="4728637"/>
            <a:ext cx="31242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700" b="0" i="0" dirty="0" smtClean="0">
                <a:latin typeface="Verdana"/>
                <a:cs typeface="Verdana"/>
              </a:rPr>
              <a:t>Auteur - Date</a:t>
            </a:r>
            <a:endParaRPr lang="fr-FR" sz="700" b="0" i="0" dirty="0">
              <a:latin typeface="Verdana"/>
              <a:cs typeface="Verdana"/>
            </a:endParaRPr>
          </a:p>
        </p:txBody>
      </p:sp>
      <p:sp>
        <p:nvSpPr>
          <p:cNvPr id="11" name="Espace réservé du contenu 7"/>
          <p:cNvSpPr>
            <a:spLocks noGrp="1"/>
          </p:cNvSpPr>
          <p:nvPr>
            <p:ph sz="quarter" idx="17" hasCustomPrompt="1"/>
          </p:nvPr>
        </p:nvSpPr>
        <p:spPr>
          <a:xfrm>
            <a:off x="162629" y="1277377"/>
            <a:ext cx="8727371" cy="3234298"/>
          </a:xfrm>
          <a:prstGeom prst="rect">
            <a:avLst/>
          </a:prstGeom>
        </p:spPr>
        <p:txBody>
          <a:bodyPr vert="horz"/>
          <a:lstStyle>
            <a:lvl1pPr marL="182563" indent="-182563">
              <a:defRPr sz="2400" b="0" i="0">
                <a:latin typeface="Verdana"/>
                <a:cs typeface="Verdana"/>
              </a:defRPr>
            </a:lvl1pPr>
            <a:lvl2pPr marL="355600" indent="-173038">
              <a:buSzPct val="50000"/>
              <a:defRPr sz="1600" b="0" i="0">
                <a:latin typeface="Verdana"/>
                <a:cs typeface="Verdana"/>
              </a:defRPr>
            </a:lvl2pPr>
            <a:lvl3pPr marL="539750" indent="-184150">
              <a:buSzPct val="50000"/>
              <a:buFont typeface="Wingdings" charset="2"/>
              <a:buChar char="§"/>
              <a:defRPr sz="1400" b="0" i="0">
                <a:latin typeface="Verdana"/>
                <a:cs typeface="Verdana"/>
              </a:defRPr>
            </a:lvl3pPr>
            <a:lvl4pPr marL="722313" indent="-182563">
              <a:buSzPct val="50000"/>
              <a:buFont typeface="Courier New"/>
              <a:buChar char="o"/>
              <a:defRPr sz="1100" b="0" i="0">
                <a:latin typeface="Verdana"/>
                <a:cs typeface="Verdana"/>
              </a:defRPr>
            </a:lvl4pPr>
            <a:lvl5pPr>
              <a:defRPr b="0" i="0">
                <a:latin typeface="Verdana"/>
                <a:cs typeface="Verdana"/>
              </a:defRPr>
            </a:lvl5pPr>
          </a:lstStyle>
          <a:p>
            <a:pPr lvl="0"/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Master </a:t>
            </a:r>
            <a:r>
              <a:rPr lang="fr-FR" dirty="0" err="1" smtClean="0"/>
              <a:t>text</a:t>
            </a:r>
            <a:r>
              <a:rPr lang="fr-FR" dirty="0" smtClean="0"/>
              <a:t> styles</a:t>
            </a:r>
          </a:p>
          <a:p>
            <a:pPr lvl="1"/>
            <a:r>
              <a:rPr lang="fr-FR" dirty="0" smtClean="0"/>
              <a:t>Second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2"/>
            <a:r>
              <a:rPr lang="fr-FR" dirty="0" err="1" smtClean="0"/>
              <a:t>Third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3"/>
            <a:r>
              <a:rPr lang="fr-FR" dirty="0" err="1" smtClean="0"/>
              <a:t>Fourth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</p:txBody>
      </p:sp>
      <p:sp>
        <p:nvSpPr>
          <p:cNvPr id="4" name="Espace réservé du texte 2"/>
          <p:cNvSpPr>
            <a:spLocks noGrp="1"/>
          </p:cNvSpPr>
          <p:nvPr>
            <p:ph type="body" sz="quarter" idx="18" hasCustomPrompt="1"/>
          </p:nvPr>
        </p:nvSpPr>
        <p:spPr>
          <a:xfrm>
            <a:off x="153492" y="154378"/>
            <a:ext cx="8727371" cy="548559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b="0" i="0">
                <a:latin typeface="Verdana"/>
                <a:cs typeface="Verdana"/>
              </a:defRPr>
            </a:lvl1pPr>
          </a:lstStyle>
          <a:p>
            <a:pPr lvl="0"/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</a:t>
            </a:r>
            <a:r>
              <a:rPr lang="fr-FR" dirty="0" err="1" smtClean="0"/>
              <a:t>Title</a:t>
            </a:r>
            <a:endParaRPr lang="fr-FR" dirty="0" smtClean="0"/>
          </a:p>
        </p:txBody>
      </p:sp>
      <p:sp>
        <p:nvSpPr>
          <p:cNvPr id="5" name="Espace réservé du texte 8"/>
          <p:cNvSpPr>
            <a:spLocks noGrp="1"/>
          </p:cNvSpPr>
          <p:nvPr>
            <p:ph type="body" sz="quarter" idx="20" hasCustomPrompt="1"/>
          </p:nvPr>
        </p:nvSpPr>
        <p:spPr>
          <a:xfrm>
            <a:off x="160190" y="685234"/>
            <a:ext cx="8720673" cy="356251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400" b="0" i="0">
                <a:solidFill>
                  <a:schemeClr val="accent2"/>
                </a:solidFill>
                <a:latin typeface="Verdana"/>
                <a:cs typeface="Verdana"/>
              </a:defRPr>
            </a:lvl1pPr>
          </a:lstStyle>
          <a:p>
            <a:pPr lvl="0"/>
            <a:r>
              <a:rPr lang="fr-FR" dirty="0" smtClean="0"/>
              <a:t>Click to Edit </a:t>
            </a:r>
            <a:r>
              <a:rPr lang="fr-FR" dirty="0" err="1" smtClean="0"/>
              <a:t>Optional</a:t>
            </a:r>
            <a:r>
              <a:rPr lang="fr-FR" dirty="0" smtClean="0"/>
              <a:t> </a:t>
            </a:r>
            <a:r>
              <a:rPr lang="fr-FR" dirty="0" err="1" smtClean="0"/>
              <a:t>Subtitle</a:t>
            </a:r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106168977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+ signa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ZoneTexte 10"/>
          <p:cNvSpPr txBox="1"/>
          <p:nvPr userDrawn="1"/>
        </p:nvSpPr>
        <p:spPr>
          <a:xfrm>
            <a:off x="169327" y="4728637"/>
            <a:ext cx="31242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700" b="0" i="0" dirty="0" smtClean="0">
                <a:latin typeface="Verdana"/>
                <a:cs typeface="Verdana"/>
              </a:rPr>
              <a:t>Auteur - Date</a:t>
            </a:r>
            <a:endParaRPr lang="fr-FR" sz="700" b="0" i="0" dirty="0">
              <a:latin typeface="Verdana"/>
              <a:cs typeface="Verdana"/>
            </a:endParaRPr>
          </a:p>
        </p:txBody>
      </p:sp>
      <p:sp>
        <p:nvSpPr>
          <p:cNvPr id="12" name="Espace réservé du contenu 7"/>
          <p:cNvSpPr>
            <a:spLocks noGrp="1"/>
          </p:cNvSpPr>
          <p:nvPr>
            <p:ph sz="quarter" idx="11" hasCustomPrompt="1"/>
          </p:nvPr>
        </p:nvSpPr>
        <p:spPr>
          <a:xfrm>
            <a:off x="4725493" y="1277377"/>
            <a:ext cx="4064000" cy="3234298"/>
          </a:xfrm>
          <a:prstGeom prst="rect">
            <a:avLst/>
          </a:prstGeom>
        </p:spPr>
        <p:txBody>
          <a:bodyPr vert="horz"/>
          <a:lstStyle>
            <a:lvl1pPr marL="182563" indent="-182563">
              <a:defRPr sz="2400" b="0" i="0">
                <a:latin typeface="Verdana"/>
                <a:cs typeface="Verdana"/>
              </a:defRPr>
            </a:lvl1pPr>
            <a:lvl2pPr marL="355600" indent="-173038">
              <a:buSzPct val="50000"/>
              <a:defRPr sz="1600" b="0" i="0">
                <a:latin typeface="Verdana"/>
                <a:cs typeface="Verdana"/>
              </a:defRPr>
            </a:lvl2pPr>
            <a:lvl3pPr marL="539750" indent="-184150">
              <a:buSzPct val="50000"/>
              <a:buFont typeface="Wingdings" charset="2"/>
              <a:buChar char="§"/>
              <a:defRPr sz="1400" b="0" i="0">
                <a:latin typeface="Verdana"/>
                <a:cs typeface="Verdana"/>
              </a:defRPr>
            </a:lvl3pPr>
            <a:lvl4pPr marL="722313" indent="-182563">
              <a:buSzPct val="50000"/>
              <a:buFont typeface="Courier New"/>
              <a:buChar char="o"/>
              <a:defRPr sz="1100" b="0" i="0">
                <a:latin typeface="Verdana"/>
                <a:cs typeface="Verdana"/>
              </a:defRPr>
            </a:lvl4pPr>
            <a:lvl5pPr>
              <a:defRPr b="0" i="0">
                <a:latin typeface="Verdana"/>
                <a:cs typeface="Verdana"/>
              </a:defRPr>
            </a:lvl5pPr>
          </a:lstStyle>
          <a:p>
            <a:pPr lvl="0"/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Master </a:t>
            </a:r>
            <a:r>
              <a:rPr lang="fr-FR" dirty="0" err="1" smtClean="0"/>
              <a:t>text</a:t>
            </a:r>
            <a:r>
              <a:rPr lang="fr-FR" dirty="0" smtClean="0"/>
              <a:t> styles</a:t>
            </a:r>
          </a:p>
          <a:p>
            <a:pPr lvl="1"/>
            <a:r>
              <a:rPr lang="fr-FR" dirty="0" smtClean="0"/>
              <a:t>Second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2"/>
            <a:r>
              <a:rPr lang="fr-FR" dirty="0" err="1" smtClean="0"/>
              <a:t>Third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3"/>
            <a:r>
              <a:rPr lang="fr-FR" dirty="0" err="1" smtClean="0"/>
              <a:t>Fourth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</p:txBody>
      </p:sp>
      <p:sp>
        <p:nvSpPr>
          <p:cNvPr id="13" name="Espace réservé du contenu 7"/>
          <p:cNvSpPr>
            <a:spLocks noGrp="1"/>
          </p:cNvSpPr>
          <p:nvPr>
            <p:ph sz="quarter" idx="17" hasCustomPrompt="1"/>
          </p:nvPr>
        </p:nvSpPr>
        <p:spPr>
          <a:xfrm>
            <a:off x="162629" y="1277377"/>
            <a:ext cx="4317999" cy="3234298"/>
          </a:xfrm>
          <a:prstGeom prst="rect">
            <a:avLst/>
          </a:prstGeom>
        </p:spPr>
        <p:txBody>
          <a:bodyPr vert="horz"/>
          <a:lstStyle>
            <a:lvl1pPr marL="182563" indent="-182563">
              <a:defRPr sz="2400" b="0" i="0">
                <a:latin typeface="Verdana"/>
                <a:cs typeface="Verdana"/>
              </a:defRPr>
            </a:lvl1pPr>
            <a:lvl2pPr marL="355600" indent="-173038">
              <a:buSzPct val="50000"/>
              <a:defRPr sz="1600" b="0" i="0">
                <a:latin typeface="Verdana"/>
                <a:cs typeface="Verdana"/>
              </a:defRPr>
            </a:lvl2pPr>
            <a:lvl3pPr marL="539750" indent="-184150">
              <a:buSzPct val="50000"/>
              <a:buFont typeface="Wingdings" charset="2"/>
              <a:buChar char="§"/>
              <a:defRPr sz="1400" b="0" i="0">
                <a:latin typeface="Verdana"/>
                <a:cs typeface="Verdana"/>
              </a:defRPr>
            </a:lvl3pPr>
            <a:lvl4pPr marL="722313" indent="-182563">
              <a:buSzPct val="50000"/>
              <a:buFont typeface="Courier New"/>
              <a:buChar char="o"/>
              <a:defRPr sz="1100" b="0" i="0">
                <a:latin typeface="Verdana"/>
                <a:cs typeface="Verdana"/>
              </a:defRPr>
            </a:lvl4pPr>
            <a:lvl5pPr>
              <a:defRPr b="0" i="0">
                <a:latin typeface="Verdana"/>
                <a:cs typeface="Verdana"/>
              </a:defRPr>
            </a:lvl5pPr>
          </a:lstStyle>
          <a:p>
            <a:pPr lvl="0"/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Master </a:t>
            </a:r>
            <a:r>
              <a:rPr lang="fr-FR" dirty="0" err="1" smtClean="0"/>
              <a:t>text</a:t>
            </a:r>
            <a:r>
              <a:rPr lang="fr-FR" dirty="0" smtClean="0"/>
              <a:t> styles</a:t>
            </a:r>
          </a:p>
          <a:p>
            <a:pPr lvl="1"/>
            <a:r>
              <a:rPr lang="fr-FR" dirty="0" smtClean="0"/>
              <a:t>Second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2"/>
            <a:r>
              <a:rPr lang="fr-FR" dirty="0" err="1" smtClean="0"/>
              <a:t>Third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3"/>
            <a:r>
              <a:rPr lang="fr-FR" dirty="0" err="1" smtClean="0"/>
              <a:t>Fourth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</p:txBody>
      </p:sp>
      <p:sp>
        <p:nvSpPr>
          <p:cNvPr id="5" name="Espace réservé du texte 2"/>
          <p:cNvSpPr>
            <a:spLocks noGrp="1"/>
          </p:cNvSpPr>
          <p:nvPr>
            <p:ph type="body" sz="quarter" idx="18" hasCustomPrompt="1"/>
          </p:nvPr>
        </p:nvSpPr>
        <p:spPr>
          <a:xfrm>
            <a:off x="153492" y="154378"/>
            <a:ext cx="8727371" cy="548559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b="0" i="0">
                <a:latin typeface="Verdana"/>
                <a:cs typeface="Verdana"/>
              </a:defRPr>
            </a:lvl1pPr>
          </a:lstStyle>
          <a:p>
            <a:pPr lvl="0"/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</a:t>
            </a:r>
            <a:r>
              <a:rPr lang="fr-FR" dirty="0" err="1" smtClean="0"/>
              <a:t>Title</a:t>
            </a:r>
            <a:endParaRPr lang="fr-FR" dirty="0" smtClean="0"/>
          </a:p>
        </p:txBody>
      </p:sp>
      <p:sp>
        <p:nvSpPr>
          <p:cNvPr id="6" name="Espace réservé du texte 8"/>
          <p:cNvSpPr>
            <a:spLocks noGrp="1"/>
          </p:cNvSpPr>
          <p:nvPr>
            <p:ph type="body" sz="quarter" idx="20" hasCustomPrompt="1"/>
          </p:nvPr>
        </p:nvSpPr>
        <p:spPr>
          <a:xfrm>
            <a:off x="160190" y="685234"/>
            <a:ext cx="8720673" cy="356251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400" b="0" i="0">
                <a:solidFill>
                  <a:schemeClr val="accent2"/>
                </a:solidFill>
                <a:latin typeface="Verdana"/>
                <a:cs typeface="Verdana"/>
              </a:defRPr>
            </a:lvl1pPr>
          </a:lstStyle>
          <a:p>
            <a:pPr lvl="0"/>
            <a:r>
              <a:rPr lang="fr-FR" dirty="0" smtClean="0"/>
              <a:t>Click to Edit </a:t>
            </a:r>
            <a:r>
              <a:rPr lang="fr-FR" dirty="0" err="1" smtClean="0"/>
              <a:t>Optional</a:t>
            </a:r>
            <a:r>
              <a:rPr lang="fr-FR" dirty="0" smtClean="0"/>
              <a:t> </a:t>
            </a:r>
            <a:r>
              <a:rPr lang="fr-FR" dirty="0" err="1" smtClean="0"/>
              <a:t>Subtitle</a:t>
            </a:r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310787568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ith callout + signa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ZoneTexte 10"/>
          <p:cNvSpPr txBox="1"/>
          <p:nvPr userDrawn="1"/>
        </p:nvSpPr>
        <p:spPr>
          <a:xfrm>
            <a:off x="169327" y="4728637"/>
            <a:ext cx="31242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700" b="0" i="0" dirty="0" smtClean="0">
                <a:latin typeface="Verdana"/>
                <a:cs typeface="Verdana"/>
              </a:rPr>
              <a:t>Auteur - Date</a:t>
            </a:r>
            <a:endParaRPr lang="fr-FR" sz="700" b="0" i="0" dirty="0">
              <a:latin typeface="Verdana"/>
              <a:cs typeface="Verdana"/>
            </a:endParaRPr>
          </a:p>
        </p:txBody>
      </p:sp>
      <p:sp>
        <p:nvSpPr>
          <p:cNvPr id="5" name="Espace réservé du texte 3"/>
          <p:cNvSpPr>
            <a:spLocks noGrp="1"/>
          </p:cNvSpPr>
          <p:nvPr>
            <p:ph type="body" sz="quarter" idx="15" hasCustomPrompt="1"/>
          </p:nvPr>
        </p:nvSpPr>
        <p:spPr>
          <a:xfrm>
            <a:off x="170180" y="3946819"/>
            <a:ext cx="4401819" cy="2465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latin typeface="Verdana"/>
                <a:cs typeface="Verdana"/>
              </a:defRPr>
            </a:lvl1pPr>
          </a:lstStyle>
          <a:p>
            <a:r>
              <a:rPr lang="fr-FR" sz="800" dirty="0" err="1" smtClean="0">
                <a:latin typeface="Verdana"/>
                <a:cs typeface="Verdana"/>
              </a:rPr>
              <a:t>Optional</a:t>
            </a:r>
            <a:r>
              <a:rPr lang="fr-FR" sz="800" dirty="0" smtClean="0">
                <a:latin typeface="Verdana"/>
                <a:cs typeface="Verdana"/>
              </a:rPr>
              <a:t> description / </a:t>
            </a:r>
            <a:r>
              <a:rPr lang="fr-FR" sz="800" dirty="0" err="1" smtClean="0">
                <a:latin typeface="Verdana"/>
                <a:cs typeface="Verdana"/>
              </a:rPr>
              <a:t>context</a:t>
            </a:r>
            <a:r>
              <a:rPr lang="fr-FR" sz="800" dirty="0" smtClean="0">
                <a:latin typeface="Verdana"/>
                <a:cs typeface="Verdana"/>
              </a:rPr>
              <a:t> </a:t>
            </a:r>
            <a:r>
              <a:rPr lang="fr-FR" sz="800" dirty="0" err="1" smtClean="0">
                <a:latin typeface="Verdana"/>
                <a:cs typeface="Verdana"/>
              </a:rPr>
              <a:t>goes</a:t>
            </a:r>
            <a:r>
              <a:rPr lang="fr-FR" sz="800" dirty="0" smtClean="0">
                <a:latin typeface="Verdana"/>
                <a:cs typeface="Verdana"/>
              </a:rPr>
              <a:t> </a:t>
            </a:r>
            <a:r>
              <a:rPr lang="fr-FR" sz="800" dirty="0" err="1" smtClean="0">
                <a:latin typeface="Verdana"/>
                <a:cs typeface="Verdana"/>
              </a:rPr>
              <a:t>here</a:t>
            </a:r>
            <a:endParaRPr lang="fr-FR" dirty="0"/>
          </a:p>
        </p:txBody>
      </p:sp>
      <p:sp>
        <p:nvSpPr>
          <p:cNvPr id="6" name="Espace réservé du texte 3"/>
          <p:cNvSpPr>
            <a:spLocks noGrp="1"/>
          </p:cNvSpPr>
          <p:nvPr>
            <p:ph type="body" sz="quarter" idx="16" hasCustomPrompt="1"/>
          </p:nvPr>
        </p:nvSpPr>
        <p:spPr>
          <a:xfrm>
            <a:off x="4743767" y="3946819"/>
            <a:ext cx="4146233" cy="2465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latin typeface="Verdana"/>
                <a:cs typeface="Verdana"/>
              </a:defRPr>
            </a:lvl1pPr>
          </a:lstStyle>
          <a:p>
            <a:r>
              <a:rPr lang="fr-FR" sz="800" dirty="0" err="1" smtClean="0">
                <a:latin typeface="Verdana"/>
                <a:cs typeface="Verdana"/>
              </a:rPr>
              <a:t>Optional</a:t>
            </a:r>
            <a:r>
              <a:rPr lang="fr-FR" sz="800" dirty="0" smtClean="0">
                <a:latin typeface="Verdana"/>
                <a:cs typeface="Verdana"/>
              </a:rPr>
              <a:t> description / </a:t>
            </a:r>
            <a:r>
              <a:rPr lang="fr-FR" sz="800" dirty="0" err="1" smtClean="0">
                <a:latin typeface="Verdana"/>
                <a:cs typeface="Verdana"/>
              </a:rPr>
              <a:t>context</a:t>
            </a:r>
            <a:r>
              <a:rPr lang="fr-FR" sz="800" dirty="0" smtClean="0">
                <a:latin typeface="Verdana"/>
                <a:cs typeface="Verdana"/>
              </a:rPr>
              <a:t> </a:t>
            </a:r>
            <a:r>
              <a:rPr lang="fr-FR" sz="800" dirty="0" err="1" smtClean="0">
                <a:latin typeface="Verdana"/>
                <a:cs typeface="Verdana"/>
              </a:rPr>
              <a:t>goes</a:t>
            </a:r>
            <a:r>
              <a:rPr lang="fr-FR" sz="800" dirty="0" smtClean="0">
                <a:latin typeface="Verdana"/>
                <a:cs typeface="Verdana"/>
              </a:rPr>
              <a:t> </a:t>
            </a:r>
            <a:r>
              <a:rPr lang="fr-FR" sz="800" dirty="0" err="1" smtClean="0">
                <a:latin typeface="Verdana"/>
                <a:cs typeface="Verdana"/>
              </a:rPr>
              <a:t>here</a:t>
            </a:r>
            <a:endParaRPr lang="fr-FR" dirty="0"/>
          </a:p>
        </p:txBody>
      </p:sp>
      <p:sp>
        <p:nvSpPr>
          <p:cNvPr id="7" name="Espace réservé du contenu 7"/>
          <p:cNvSpPr>
            <a:spLocks noGrp="1"/>
          </p:cNvSpPr>
          <p:nvPr>
            <p:ph sz="quarter" idx="11" hasCustomPrompt="1"/>
          </p:nvPr>
        </p:nvSpPr>
        <p:spPr>
          <a:xfrm>
            <a:off x="4725493" y="1277377"/>
            <a:ext cx="4064000" cy="2372286"/>
          </a:xfrm>
          <a:prstGeom prst="rect">
            <a:avLst/>
          </a:prstGeom>
        </p:spPr>
        <p:txBody>
          <a:bodyPr vert="horz"/>
          <a:lstStyle>
            <a:lvl1pPr marL="182563" indent="-182563">
              <a:defRPr sz="2400" b="0" i="0">
                <a:latin typeface="Verdana"/>
                <a:cs typeface="Verdana"/>
              </a:defRPr>
            </a:lvl1pPr>
            <a:lvl2pPr marL="355600" indent="-173038">
              <a:buSzPct val="50000"/>
              <a:defRPr sz="1600" b="0" i="0">
                <a:latin typeface="Verdana"/>
                <a:cs typeface="Verdana"/>
              </a:defRPr>
            </a:lvl2pPr>
            <a:lvl3pPr marL="539750" indent="-184150">
              <a:buSzPct val="50000"/>
              <a:buFont typeface="Wingdings" charset="2"/>
              <a:buChar char="§"/>
              <a:defRPr sz="1400" b="0" i="0">
                <a:latin typeface="Verdana"/>
                <a:cs typeface="Verdana"/>
              </a:defRPr>
            </a:lvl3pPr>
            <a:lvl4pPr marL="722313" indent="-182563">
              <a:buSzPct val="50000"/>
              <a:buFont typeface="Courier New"/>
              <a:buChar char="o"/>
              <a:defRPr sz="1100" b="0" i="0">
                <a:latin typeface="Verdana"/>
                <a:cs typeface="Verdana"/>
              </a:defRPr>
            </a:lvl4pPr>
            <a:lvl5pPr>
              <a:defRPr b="0" i="0">
                <a:latin typeface="Verdana"/>
                <a:cs typeface="Verdana"/>
              </a:defRPr>
            </a:lvl5pPr>
          </a:lstStyle>
          <a:p>
            <a:pPr lvl="0"/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Master </a:t>
            </a:r>
            <a:r>
              <a:rPr lang="fr-FR" dirty="0" err="1" smtClean="0"/>
              <a:t>text</a:t>
            </a:r>
            <a:r>
              <a:rPr lang="fr-FR" dirty="0" smtClean="0"/>
              <a:t> styles</a:t>
            </a:r>
          </a:p>
          <a:p>
            <a:pPr lvl="1"/>
            <a:r>
              <a:rPr lang="fr-FR" dirty="0" smtClean="0"/>
              <a:t>Second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2"/>
            <a:r>
              <a:rPr lang="fr-FR" dirty="0" err="1" smtClean="0"/>
              <a:t>Third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3"/>
            <a:r>
              <a:rPr lang="fr-FR" dirty="0" err="1" smtClean="0"/>
              <a:t>Fourth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</p:txBody>
      </p:sp>
      <p:sp>
        <p:nvSpPr>
          <p:cNvPr id="8" name="Espace réservé du contenu 7"/>
          <p:cNvSpPr>
            <a:spLocks noGrp="1"/>
          </p:cNvSpPr>
          <p:nvPr>
            <p:ph sz="quarter" idx="17" hasCustomPrompt="1"/>
          </p:nvPr>
        </p:nvSpPr>
        <p:spPr>
          <a:xfrm>
            <a:off x="162629" y="1277377"/>
            <a:ext cx="4317999" cy="2372286"/>
          </a:xfrm>
          <a:prstGeom prst="rect">
            <a:avLst/>
          </a:prstGeom>
        </p:spPr>
        <p:txBody>
          <a:bodyPr vert="horz"/>
          <a:lstStyle>
            <a:lvl1pPr marL="182563" indent="-182563">
              <a:defRPr sz="2400" b="0" i="0">
                <a:latin typeface="Verdana"/>
                <a:cs typeface="Verdana"/>
              </a:defRPr>
            </a:lvl1pPr>
            <a:lvl2pPr marL="355600" indent="-173038">
              <a:buSzPct val="50000"/>
              <a:defRPr sz="1600" b="0" i="0">
                <a:latin typeface="Verdana"/>
                <a:cs typeface="Verdana"/>
              </a:defRPr>
            </a:lvl2pPr>
            <a:lvl3pPr marL="539750" indent="-184150">
              <a:buSzPct val="50000"/>
              <a:buFont typeface="Wingdings" charset="2"/>
              <a:buChar char="§"/>
              <a:defRPr sz="1400" b="0" i="0">
                <a:latin typeface="Verdana"/>
                <a:cs typeface="Verdana"/>
              </a:defRPr>
            </a:lvl3pPr>
            <a:lvl4pPr marL="722313" indent="-182563">
              <a:buSzPct val="50000"/>
              <a:buFont typeface="Courier New"/>
              <a:buChar char="o"/>
              <a:defRPr sz="1100" b="0" i="0">
                <a:latin typeface="Verdana"/>
                <a:cs typeface="Verdana"/>
              </a:defRPr>
            </a:lvl4pPr>
            <a:lvl5pPr>
              <a:defRPr b="0" i="0">
                <a:latin typeface="Verdana"/>
                <a:cs typeface="Verdana"/>
              </a:defRPr>
            </a:lvl5pPr>
          </a:lstStyle>
          <a:p>
            <a:pPr lvl="0"/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Master </a:t>
            </a:r>
            <a:r>
              <a:rPr lang="fr-FR" dirty="0" err="1" smtClean="0"/>
              <a:t>text</a:t>
            </a:r>
            <a:r>
              <a:rPr lang="fr-FR" dirty="0" smtClean="0"/>
              <a:t> styles</a:t>
            </a:r>
          </a:p>
          <a:p>
            <a:pPr lvl="1"/>
            <a:r>
              <a:rPr lang="fr-FR" dirty="0" smtClean="0"/>
              <a:t>Second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2"/>
            <a:r>
              <a:rPr lang="fr-FR" dirty="0" err="1" smtClean="0"/>
              <a:t>Third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3"/>
            <a:r>
              <a:rPr lang="fr-FR" dirty="0" err="1" smtClean="0"/>
              <a:t>Fourth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</p:txBody>
      </p:sp>
      <p:sp>
        <p:nvSpPr>
          <p:cNvPr id="9" name="Espace réservé du texte 2"/>
          <p:cNvSpPr>
            <a:spLocks noGrp="1"/>
          </p:cNvSpPr>
          <p:nvPr>
            <p:ph type="body" sz="quarter" idx="18" hasCustomPrompt="1"/>
          </p:nvPr>
        </p:nvSpPr>
        <p:spPr>
          <a:xfrm>
            <a:off x="153492" y="154378"/>
            <a:ext cx="8727371" cy="548559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b="0" i="0">
                <a:latin typeface="Verdana"/>
                <a:cs typeface="Verdana"/>
              </a:defRPr>
            </a:lvl1pPr>
          </a:lstStyle>
          <a:p>
            <a:pPr lvl="0"/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</a:t>
            </a:r>
            <a:r>
              <a:rPr lang="fr-FR" dirty="0" err="1" smtClean="0"/>
              <a:t>Title</a:t>
            </a:r>
            <a:endParaRPr lang="fr-FR" dirty="0" smtClean="0"/>
          </a:p>
        </p:txBody>
      </p:sp>
      <p:sp>
        <p:nvSpPr>
          <p:cNvPr id="10" name="Espace réservé du texte 8"/>
          <p:cNvSpPr>
            <a:spLocks noGrp="1"/>
          </p:cNvSpPr>
          <p:nvPr>
            <p:ph type="body" sz="quarter" idx="20" hasCustomPrompt="1"/>
          </p:nvPr>
        </p:nvSpPr>
        <p:spPr>
          <a:xfrm>
            <a:off x="160190" y="685234"/>
            <a:ext cx="8720673" cy="356251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400" b="0" i="0">
                <a:solidFill>
                  <a:schemeClr val="accent2"/>
                </a:solidFill>
                <a:latin typeface="Verdana"/>
                <a:cs typeface="Verdana"/>
              </a:defRPr>
            </a:lvl1pPr>
          </a:lstStyle>
          <a:p>
            <a:pPr lvl="0"/>
            <a:r>
              <a:rPr lang="fr-FR" dirty="0" smtClean="0"/>
              <a:t>Click to Edit </a:t>
            </a:r>
            <a:r>
              <a:rPr lang="fr-FR" dirty="0" err="1" smtClean="0"/>
              <a:t>Optional</a:t>
            </a:r>
            <a:r>
              <a:rPr lang="fr-FR" dirty="0" smtClean="0"/>
              <a:t> </a:t>
            </a:r>
            <a:r>
              <a:rPr lang="fr-FR" dirty="0" err="1" smtClean="0"/>
              <a:t>Subtitle</a:t>
            </a:r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55259268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layout V2-2 + signa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-1" y="3859213"/>
            <a:ext cx="9135879" cy="652462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Rectangle 3"/>
          <p:cNvSpPr/>
          <p:nvPr userDrawn="1"/>
        </p:nvSpPr>
        <p:spPr>
          <a:xfrm>
            <a:off x="-1" y="4097338"/>
            <a:ext cx="9135879" cy="414337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ZoneTexte 4"/>
          <p:cNvSpPr txBox="1"/>
          <p:nvPr userDrawn="1"/>
        </p:nvSpPr>
        <p:spPr>
          <a:xfrm>
            <a:off x="169327" y="4728637"/>
            <a:ext cx="31242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700" b="0" i="0" dirty="0" smtClean="0">
                <a:latin typeface="Verdana"/>
                <a:cs typeface="Verdana"/>
              </a:rPr>
              <a:t>Auteur - Date</a:t>
            </a:r>
            <a:endParaRPr lang="fr-FR" sz="700" b="0" i="0" dirty="0">
              <a:latin typeface="Verdana"/>
              <a:cs typeface="Verdana"/>
            </a:endParaRPr>
          </a:p>
        </p:txBody>
      </p:sp>
      <p:sp>
        <p:nvSpPr>
          <p:cNvPr id="7" name="Espace réservé du contenu 7"/>
          <p:cNvSpPr>
            <a:spLocks noGrp="1"/>
          </p:cNvSpPr>
          <p:nvPr>
            <p:ph sz="quarter" idx="17" hasCustomPrompt="1"/>
          </p:nvPr>
        </p:nvSpPr>
        <p:spPr>
          <a:xfrm>
            <a:off x="162629" y="1277377"/>
            <a:ext cx="8727371" cy="2372285"/>
          </a:xfrm>
          <a:prstGeom prst="rect">
            <a:avLst/>
          </a:prstGeom>
        </p:spPr>
        <p:txBody>
          <a:bodyPr vert="horz"/>
          <a:lstStyle>
            <a:lvl1pPr marL="182563" indent="-182563">
              <a:defRPr sz="2400" b="0" i="0">
                <a:latin typeface="Verdana"/>
                <a:cs typeface="Verdana"/>
              </a:defRPr>
            </a:lvl1pPr>
            <a:lvl2pPr marL="355600" indent="-173038">
              <a:buSzPct val="50000"/>
              <a:defRPr sz="1600" b="0" i="0">
                <a:latin typeface="Verdana"/>
                <a:cs typeface="Verdana"/>
              </a:defRPr>
            </a:lvl2pPr>
            <a:lvl3pPr marL="539750" indent="-184150">
              <a:buSzPct val="50000"/>
              <a:buFont typeface="Wingdings" charset="2"/>
              <a:buChar char="§"/>
              <a:defRPr sz="1400" b="0" i="0">
                <a:latin typeface="Verdana"/>
                <a:cs typeface="Verdana"/>
              </a:defRPr>
            </a:lvl3pPr>
            <a:lvl4pPr marL="722313" indent="-182563">
              <a:buSzPct val="50000"/>
              <a:buFont typeface="Courier New"/>
              <a:buChar char="o"/>
              <a:defRPr sz="1100" b="0" i="0">
                <a:latin typeface="Verdana"/>
                <a:cs typeface="Verdana"/>
              </a:defRPr>
            </a:lvl4pPr>
            <a:lvl5pPr>
              <a:defRPr b="0" i="0">
                <a:latin typeface="Verdana"/>
                <a:cs typeface="Verdana"/>
              </a:defRPr>
            </a:lvl5pPr>
          </a:lstStyle>
          <a:p>
            <a:pPr lvl="0"/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Master </a:t>
            </a:r>
            <a:r>
              <a:rPr lang="fr-FR" dirty="0" err="1" smtClean="0"/>
              <a:t>text</a:t>
            </a:r>
            <a:r>
              <a:rPr lang="fr-FR" dirty="0" smtClean="0"/>
              <a:t> styles</a:t>
            </a:r>
          </a:p>
          <a:p>
            <a:pPr lvl="1"/>
            <a:r>
              <a:rPr lang="fr-FR" dirty="0" smtClean="0"/>
              <a:t>Second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2"/>
            <a:r>
              <a:rPr lang="fr-FR" dirty="0" err="1" smtClean="0"/>
              <a:t>Third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3"/>
            <a:r>
              <a:rPr lang="fr-FR" dirty="0" err="1" smtClean="0"/>
              <a:t>Fourth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</p:txBody>
      </p:sp>
      <p:sp>
        <p:nvSpPr>
          <p:cNvPr id="6" name="Espace réservé du texte 2"/>
          <p:cNvSpPr>
            <a:spLocks noGrp="1"/>
          </p:cNvSpPr>
          <p:nvPr>
            <p:ph type="body" sz="quarter" idx="18" hasCustomPrompt="1"/>
          </p:nvPr>
        </p:nvSpPr>
        <p:spPr>
          <a:xfrm>
            <a:off x="153492" y="154378"/>
            <a:ext cx="8727371" cy="548559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b="0" i="0">
                <a:latin typeface="Verdana"/>
                <a:cs typeface="Verdana"/>
              </a:defRPr>
            </a:lvl1pPr>
          </a:lstStyle>
          <a:p>
            <a:pPr lvl="0"/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</a:t>
            </a:r>
            <a:r>
              <a:rPr lang="fr-FR" dirty="0" err="1" smtClean="0"/>
              <a:t>Title</a:t>
            </a:r>
            <a:endParaRPr lang="fr-FR" dirty="0" smtClean="0"/>
          </a:p>
        </p:txBody>
      </p:sp>
      <p:sp>
        <p:nvSpPr>
          <p:cNvPr id="8" name="Espace réservé du texte 8"/>
          <p:cNvSpPr>
            <a:spLocks noGrp="1"/>
          </p:cNvSpPr>
          <p:nvPr>
            <p:ph type="body" sz="quarter" idx="20" hasCustomPrompt="1"/>
          </p:nvPr>
        </p:nvSpPr>
        <p:spPr>
          <a:xfrm>
            <a:off x="160190" y="685234"/>
            <a:ext cx="8720673" cy="356251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400" b="0" i="0">
                <a:solidFill>
                  <a:schemeClr val="accent2"/>
                </a:solidFill>
                <a:latin typeface="Verdana"/>
                <a:cs typeface="Verdana"/>
              </a:defRPr>
            </a:lvl1pPr>
          </a:lstStyle>
          <a:p>
            <a:pPr lvl="0"/>
            <a:r>
              <a:rPr lang="fr-FR" dirty="0" smtClean="0"/>
              <a:t>Click to Edit </a:t>
            </a:r>
            <a:r>
              <a:rPr lang="fr-FR" dirty="0" err="1" smtClean="0"/>
              <a:t>Optional</a:t>
            </a:r>
            <a:r>
              <a:rPr lang="fr-FR" dirty="0" smtClean="0"/>
              <a:t> </a:t>
            </a:r>
            <a:r>
              <a:rPr lang="fr-FR" dirty="0" err="1" smtClean="0"/>
              <a:t>Subtitle</a:t>
            </a:r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109828634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V2-2 + signa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-1" y="3859213"/>
            <a:ext cx="9135879" cy="652462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/>
          <p:cNvSpPr/>
          <p:nvPr userDrawn="1"/>
        </p:nvSpPr>
        <p:spPr>
          <a:xfrm>
            <a:off x="-1" y="4097338"/>
            <a:ext cx="9135879" cy="414337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/>
          <p:cNvSpPr txBox="1"/>
          <p:nvPr userDrawn="1"/>
        </p:nvSpPr>
        <p:spPr>
          <a:xfrm>
            <a:off x="169327" y="4728637"/>
            <a:ext cx="31242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700" b="0" i="0" dirty="0" smtClean="0">
                <a:latin typeface="Verdana"/>
                <a:cs typeface="Verdana"/>
              </a:rPr>
              <a:t>Auteur - Date</a:t>
            </a:r>
            <a:endParaRPr lang="fr-FR" sz="700" b="0" i="0" dirty="0">
              <a:latin typeface="Verdana"/>
              <a:cs typeface="Verdana"/>
            </a:endParaRPr>
          </a:p>
        </p:txBody>
      </p:sp>
      <p:sp>
        <p:nvSpPr>
          <p:cNvPr id="13" name="Espace réservé du contenu 7"/>
          <p:cNvSpPr>
            <a:spLocks noGrp="1"/>
          </p:cNvSpPr>
          <p:nvPr>
            <p:ph sz="quarter" idx="11" hasCustomPrompt="1"/>
          </p:nvPr>
        </p:nvSpPr>
        <p:spPr>
          <a:xfrm>
            <a:off x="4725493" y="1277377"/>
            <a:ext cx="4064000" cy="2372285"/>
          </a:xfrm>
          <a:prstGeom prst="rect">
            <a:avLst/>
          </a:prstGeom>
        </p:spPr>
        <p:txBody>
          <a:bodyPr vert="horz"/>
          <a:lstStyle>
            <a:lvl1pPr marL="182563" indent="-182563">
              <a:defRPr sz="2400" b="0" i="0">
                <a:latin typeface="Verdana"/>
                <a:cs typeface="Verdana"/>
              </a:defRPr>
            </a:lvl1pPr>
            <a:lvl2pPr marL="355600" indent="-173038">
              <a:buSzPct val="50000"/>
              <a:defRPr sz="1600" b="0" i="0">
                <a:latin typeface="Verdana"/>
                <a:cs typeface="Verdana"/>
              </a:defRPr>
            </a:lvl2pPr>
            <a:lvl3pPr marL="539750" indent="-184150">
              <a:buSzPct val="50000"/>
              <a:buFont typeface="Wingdings" charset="2"/>
              <a:buChar char="§"/>
              <a:defRPr sz="1400" b="0" i="0">
                <a:latin typeface="Verdana"/>
                <a:cs typeface="Verdana"/>
              </a:defRPr>
            </a:lvl3pPr>
            <a:lvl4pPr marL="722313" indent="-182563">
              <a:buSzPct val="50000"/>
              <a:buFont typeface="Courier New"/>
              <a:buChar char="o"/>
              <a:defRPr sz="1100" b="0" i="0">
                <a:latin typeface="Verdana"/>
                <a:cs typeface="Verdana"/>
              </a:defRPr>
            </a:lvl4pPr>
            <a:lvl5pPr>
              <a:defRPr b="0" i="0">
                <a:latin typeface="Verdana"/>
                <a:cs typeface="Verdana"/>
              </a:defRPr>
            </a:lvl5pPr>
          </a:lstStyle>
          <a:p>
            <a:pPr lvl="0"/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Master </a:t>
            </a:r>
            <a:r>
              <a:rPr lang="fr-FR" dirty="0" err="1" smtClean="0"/>
              <a:t>text</a:t>
            </a:r>
            <a:r>
              <a:rPr lang="fr-FR" dirty="0" smtClean="0"/>
              <a:t> styles</a:t>
            </a:r>
          </a:p>
          <a:p>
            <a:pPr lvl="1"/>
            <a:r>
              <a:rPr lang="fr-FR" dirty="0" smtClean="0"/>
              <a:t>Second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2"/>
            <a:r>
              <a:rPr lang="fr-FR" dirty="0" err="1" smtClean="0"/>
              <a:t>Third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3"/>
            <a:r>
              <a:rPr lang="fr-FR" dirty="0" err="1" smtClean="0"/>
              <a:t>Fourth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</p:txBody>
      </p:sp>
      <p:sp>
        <p:nvSpPr>
          <p:cNvPr id="14" name="Espace réservé du contenu 7"/>
          <p:cNvSpPr>
            <a:spLocks noGrp="1"/>
          </p:cNvSpPr>
          <p:nvPr>
            <p:ph sz="quarter" idx="17" hasCustomPrompt="1"/>
          </p:nvPr>
        </p:nvSpPr>
        <p:spPr>
          <a:xfrm>
            <a:off x="162629" y="1277377"/>
            <a:ext cx="4317999" cy="2372285"/>
          </a:xfrm>
          <a:prstGeom prst="rect">
            <a:avLst/>
          </a:prstGeom>
        </p:spPr>
        <p:txBody>
          <a:bodyPr vert="horz"/>
          <a:lstStyle>
            <a:lvl1pPr marL="182563" indent="-182563">
              <a:defRPr sz="2400" b="0" i="0">
                <a:latin typeface="Verdana"/>
                <a:cs typeface="Verdana"/>
              </a:defRPr>
            </a:lvl1pPr>
            <a:lvl2pPr marL="355600" indent="-173038">
              <a:buSzPct val="50000"/>
              <a:defRPr sz="1600" b="0" i="0">
                <a:latin typeface="Verdana"/>
                <a:cs typeface="Verdana"/>
              </a:defRPr>
            </a:lvl2pPr>
            <a:lvl3pPr marL="539750" indent="-184150">
              <a:buSzPct val="50000"/>
              <a:buFont typeface="Wingdings" charset="2"/>
              <a:buChar char="§"/>
              <a:defRPr sz="1400" b="0" i="0">
                <a:latin typeface="Verdana"/>
                <a:cs typeface="Verdana"/>
              </a:defRPr>
            </a:lvl3pPr>
            <a:lvl4pPr marL="722313" indent="-182563">
              <a:buSzPct val="50000"/>
              <a:buFont typeface="Courier New"/>
              <a:buChar char="o"/>
              <a:defRPr sz="1100" b="0" i="0">
                <a:latin typeface="Verdana"/>
                <a:cs typeface="Verdana"/>
              </a:defRPr>
            </a:lvl4pPr>
            <a:lvl5pPr>
              <a:defRPr b="0" i="0">
                <a:latin typeface="Verdana"/>
                <a:cs typeface="Verdana"/>
              </a:defRPr>
            </a:lvl5pPr>
          </a:lstStyle>
          <a:p>
            <a:pPr lvl="0"/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Master </a:t>
            </a:r>
            <a:r>
              <a:rPr lang="fr-FR" dirty="0" err="1" smtClean="0"/>
              <a:t>text</a:t>
            </a:r>
            <a:r>
              <a:rPr lang="fr-FR" dirty="0" smtClean="0"/>
              <a:t> styles</a:t>
            </a:r>
          </a:p>
          <a:p>
            <a:pPr lvl="1"/>
            <a:r>
              <a:rPr lang="fr-FR" dirty="0" smtClean="0"/>
              <a:t>Second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2"/>
            <a:r>
              <a:rPr lang="fr-FR" dirty="0" err="1" smtClean="0"/>
              <a:t>Third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3"/>
            <a:r>
              <a:rPr lang="fr-FR" dirty="0" err="1" smtClean="0"/>
              <a:t>Fourth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</p:txBody>
      </p:sp>
      <p:sp>
        <p:nvSpPr>
          <p:cNvPr id="9" name="Espace réservé du texte 2"/>
          <p:cNvSpPr>
            <a:spLocks noGrp="1"/>
          </p:cNvSpPr>
          <p:nvPr>
            <p:ph type="body" sz="quarter" idx="18" hasCustomPrompt="1"/>
          </p:nvPr>
        </p:nvSpPr>
        <p:spPr>
          <a:xfrm>
            <a:off x="153492" y="154378"/>
            <a:ext cx="8727371" cy="548559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b="0" i="0">
                <a:latin typeface="Verdana"/>
                <a:cs typeface="Verdana"/>
              </a:defRPr>
            </a:lvl1pPr>
          </a:lstStyle>
          <a:p>
            <a:pPr lvl="0"/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</a:t>
            </a:r>
            <a:r>
              <a:rPr lang="fr-FR" dirty="0" err="1" smtClean="0"/>
              <a:t>Title</a:t>
            </a:r>
            <a:endParaRPr lang="fr-FR" dirty="0" smtClean="0"/>
          </a:p>
        </p:txBody>
      </p:sp>
      <p:sp>
        <p:nvSpPr>
          <p:cNvPr id="10" name="Espace réservé du texte 8"/>
          <p:cNvSpPr>
            <a:spLocks noGrp="1"/>
          </p:cNvSpPr>
          <p:nvPr>
            <p:ph type="body" sz="quarter" idx="20" hasCustomPrompt="1"/>
          </p:nvPr>
        </p:nvSpPr>
        <p:spPr>
          <a:xfrm>
            <a:off x="160190" y="685234"/>
            <a:ext cx="8720673" cy="356251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400" b="0" i="0">
                <a:solidFill>
                  <a:schemeClr val="accent2"/>
                </a:solidFill>
                <a:latin typeface="Verdana"/>
                <a:cs typeface="Verdana"/>
              </a:defRPr>
            </a:lvl1pPr>
          </a:lstStyle>
          <a:p>
            <a:pPr lvl="0"/>
            <a:r>
              <a:rPr lang="fr-FR" dirty="0" smtClean="0"/>
              <a:t>Click to Edit </a:t>
            </a:r>
            <a:r>
              <a:rPr lang="fr-FR" dirty="0" err="1" smtClean="0"/>
              <a:t>Optional</a:t>
            </a:r>
            <a:r>
              <a:rPr lang="fr-FR" dirty="0" smtClean="0"/>
              <a:t> </a:t>
            </a:r>
            <a:r>
              <a:rPr lang="fr-FR" dirty="0" err="1" smtClean="0"/>
              <a:t>Subtitle</a:t>
            </a:r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428543779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V2-2 with callout + signa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-1" y="3859213"/>
            <a:ext cx="9135879" cy="652462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/>
          <p:cNvSpPr/>
          <p:nvPr userDrawn="1"/>
        </p:nvSpPr>
        <p:spPr>
          <a:xfrm>
            <a:off x="-1" y="4097338"/>
            <a:ext cx="9135879" cy="414337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Espace réservé du contenu 7"/>
          <p:cNvSpPr>
            <a:spLocks noGrp="1"/>
          </p:cNvSpPr>
          <p:nvPr>
            <p:ph sz="quarter" idx="11" hasCustomPrompt="1"/>
          </p:nvPr>
        </p:nvSpPr>
        <p:spPr>
          <a:xfrm>
            <a:off x="4725493" y="1277378"/>
            <a:ext cx="4064000" cy="2084626"/>
          </a:xfrm>
          <a:prstGeom prst="rect">
            <a:avLst/>
          </a:prstGeom>
        </p:spPr>
        <p:txBody>
          <a:bodyPr vert="horz"/>
          <a:lstStyle>
            <a:lvl1pPr marL="182563" indent="-182563">
              <a:defRPr sz="2400" b="0" i="0">
                <a:latin typeface="Verdana"/>
                <a:cs typeface="Verdana"/>
              </a:defRPr>
            </a:lvl1pPr>
            <a:lvl2pPr marL="355600" indent="-173038">
              <a:buSzPct val="50000"/>
              <a:defRPr sz="1600" b="0" i="0">
                <a:latin typeface="Verdana"/>
                <a:cs typeface="Verdana"/>
              </a:defRPr>
            </a:lvl2pPr>
            <a:lvl3pPr marL="539750" indent="-184150">
              <a:buSzPct val="50000"/>
              <a:buFont typeface="Wingdings" charset="2"/>
              <a:buChar char="§"/>
              <a:defRPr sz="1400" b="0" i="0">
                <a:latin typeface="Verdana"/>
                <a:cs typeface="Verdana"/>
              </a:defRPr>
            </a:lvl3pPr>
            <a:lvl4pPr marL="722313" indent="-182563">
              <a:buSzPct val="50000"/>
              <a:buFont typeface="Courier New"/>
              <a:buChar char="o"/>
              <a:defRPr sz="1100" b="0" i="0">
                <a:latin typeface="Verdana"/>
                <a:cs typeface="Verdana"/>
              </a:defRPr>
            </a:lvl4pPr>
            <a:lvl5pPr>
              <a:defRPr b="0" i="0">
                <a:latin typeface="Verdana"/>
                <a:cs typeface="Verdana"/>
              </a:defRPr>
            </a:lvl5pPr>
          </a:lstStyle>
          <a:p>
            <a:pPr lvl="0"/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Master </a:t>
            </a:r>
            <a:r>
              <a:rPr lang="fr-FR" dirty="0" err="1" smtClean="0"/>
              <a:t>text</a:t>
            </a:r>
            <a:r>
              <a:rPr lang="fr-FR" dirty="0" smtClean="0"/>
              <a:t> styles</a:t>
            </a:r>
          </a:p>
          <a:p>
            <a:pPr lvl="1"/>
            <a:r>
              <a:rPr lang="fr-FR" dirty="0" smtClean="0"/>
              <a:t>Second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2"/>
            <a:r>
              <a:rPr lang="fr-FR" dirty="0" err="1" smtClean="0"/>
              <a:t>Third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3"/>
            <a:r>
              <a:rPr lang="fr-FR" dirty="0" err="1" smtClean="0"/>
              <a:t>Fourth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</p:txBody>
      </p:sp>
      <p:sp>
        <p:nvSpPr>
          <p:cNvPr id="12" name="ZoneTexte 11"/>
          <p:cNvSpPr txBox="1"/>
          <p:nvPr userDrawn="1"/>
        </p:nvSpPr>
        <p:spPr>
          <a:xfrm>
            <a:off x="169327" y="4728637"/>
            <a:ext cx="31242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700" b="0" i="0" dirty="0" smtClean="0">
                <a:latin typeface="Verdana"/>
                <a:cs typeface="Verdana"/>
              </a:rPr>
              <a:t>Auteur - Date</a:t>
            </a:r>
            <a:endParaRPr lang="fr-FR" sz="700" b="0" i="0" dirty="0">
              <a:latin typeface="Verdana"/>
              <a:cs typeface="Verdana"/>
            </a:endParaRPr>
          </a:p>
        </p:txBody>
      </p:sp>
      <p:sp>
        <p:nvSpPr>
          <p:cNvPr id="9" name="Espace réservé du texte 3"/>
          <p:cNvSpPr>
            <a:spLocks noGrp="1"/>
          </p:cNvSpPr>
          <p:nvPr>
            <p:ph type="body" sz="quarter" idx="15" hasCustomPrompt="1"/>
          </p:nvPr>
        </p:nvSpPr>
        <p:spPr>
          <a:xfrm>
            <a:off x="170180" y="3499159"/>
            <a:ext cx="4401819" cy="2465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latin typeface="Verdana"/>
                <a:cs typeface="Verdana"/>
              </a:defRPr>
            </a:lvl1pPr>
          </a:lstStyle>
          <a:p>
            <a:r>
              <a:rPr lang="fr-FR" sz="800" dirty="0" err="1" smtClean="0">
                <a:latin typeface="Verdana"/>
                <a:cs typeface="Verdana"/>
              </a:rPr>
              <a:t>Optional</a:t>
            </a:r>
            <a:r>
              <a:rPr lang="fr-FR" sz="800" dirty="0" smtClean="0">
                <a:latin typeface="Verdana"/>
                <a:cs typeface="Verdana"/>
              </a:rPr>
              <a:t> description / </a:t>
            </a:r>
            <a:r>
              <a:rPr lang="fr-FR" sz="800" dirty="0" err="1" smtClean="0">
                <a:latin typeface="Verdana"/>
                <a:cs typeface="Verdana"/>
              </a:rPr>
              <a:t>context</a:t>
            </a:r>
            <a:r>
              <a:rPr lang="fr-FR" sz="800" dirty="0" smtClean="0">
                <a:latin typeface="Verdana"/>
                <a:cs typeface="Verdana"/>
              </a:rPr>
              <a:t> </a:t>
            </a:r>
            <a:r>
              <a:rPr lang="fr-FR" sz="800" dirty="0" err="1" smtClean="0">
                <a:latin typeface="Verdana"/>
                <a:cs typeface="Verdana"/>
              </a:rPr>
              <a:t>goes</a:t>
            </a:r>
            <a:r>
              <a:rPr lang="fr-FR" sz="800" dirty="0" smtClean="0">
                <a:latin typeface="Verdana"/>
                <a:cs typeface="Verdana"/>
              </a:rPr>
              <a:t> </a:t>
            </a:r>
            <a:r>
              <a:rPr lang="fr-FR" sz="800" dirty="0" err="1" smtClean="0">
                <a:latin typeface="Verdana"/>
                <a:cs typeface="Verdana"/>
              </a:rPr>
              <a:t>here</a:t>
            </a:r>
            <a:endParaRPr lang="fr-FR" dirty="0"/>
          </a:p>
        </p:txBody>
      </p:sp>
      <p:sp>
        <p:nvSpPr>
          <p:cNvPr id="13" name="Espace réservé du texte 3"/>
          <p:cNvSpPr>
            <a:spLocks noGrp="1"/>
          </p:cNvSpPr>
          <p:nvPr>
            <p:ph type="body" sz="quarter" idx="16" hasCustomPrompt="1"/>
          </p:nvPr>
        </p:nvSpPr>
        <p:spPr>
          <a:xfrm>
            <a:off x="4743767" y="3499159"/>
            <a:ext cx="4146233" cy="2465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latin typeface="Verdana"/>
                <a:cs typeface="Verdana"/>
              </a:defRPr>
            </a:lvl1pPr>
          </a:lstStyle>
          <a:p>
            <a:r>
              <a:rPr lang="fr-FR" sz="800" dirty="0" err="1" smtClean="0">
                <a:latin typeface="Verdana"/>
                <a:cs typeface="Verdana"/>
              </a:rPr>
              <a:t>Optional</a:t>
            </a:r>
            <a:r>
              <a:rPr lang="fr-FR" sz="800" dirty="0" smtClean="0">
                <a:latin typeface="Verdana"/>
                <a:cs typeface="Verdana"/>
              </a:rPr>
              <a:t> description / </a:t>
            </a:r>
            <a:r>
              <a:rPr lang="fr-FR" sz="800" dirty="0" err="1" smtClean="0">
                <a:latin typeface="Verdana"/>
                <a:cs typeface="Verdana"/>
              </a:rPr>
              <a:t>context</a:t>
            </a:r>
            <a:r>
              <a:rPr lang="fr-FR" sz="800" dirty="0" smtClean="0">
                <a:latin typeface="Verdana"/>
                <a:cs typeface="Verdana"/>
              </a:rPr>
              <a:t> </a:t>
            </a:r>
            <a:r>
              <a:rPr lang="fr-FR" sz="800" dirty="0" err="1" smtClean="0">
                <a:latin typeface="Verdana"/>
                <a:cs typeface="Verdana"/>
              </a:rPr>
              <a:t>goes</a:t>
            </a:r>
            <a:r>
              <a:rPr lang="fr-FR" sz="800" dirty="0" smtClean="0">
                <a:latin typeface="Verdana"/>
                <a:cs typeface="Verdana"/>
              </a:rPr>
              <a:t> </a:t>
            </a:r>
            <a:r>
              <a:rPr lang="fr-FR" sz="800" dirty="0" err="1" smtClean="0">
                <a:latin typeface="Verdana"/>
                <a:cs typeface="Verdana"/>
              </a:rPr>
              <a:t>here</a:t>
            </a:r>
            <a:endParaRPr lang="fr-FR" dirty="0"/>
          </a:p>
        </p:txBody>
      </p:sp>
      <p:sp>
        <p:nvSpPr>
          <p:cNvPr id="14" name="Espace réservé du contenu 7"/>
          <p:cNvSpPr>
            <a:spLocks noGrp="1"/>
          </p:cNvSpPr>
          <p:nvPr>
            <p:ph sz="quarter" idx="17" hasCustomPrompt="1"/>
          </p:nvPr>
        </p:nvSpPr>
        <p:spPr>
          <a:xfrm>
            <a:off x="162629" y="1277378"/>
            <a:ext cx="4317999" cy="2084626"/>
          </a:xfrm>
          <a:prstGeom prst="rect">
            <a:avLst/>
          </a:prstGeom>
        </p:spPr>
        <p:txBody>
          <a:bodyPr vert="horz"/>
          <a:lstStyle>
            <a:lvl1pPr marL="182563" indent="-182563">
              <a:defRPr sz="2400" b="0" i="0">
                <a:latin typeface="Verdana"/>
                <a:cs typeface="Verdana"/>
              </a:defRPr>
            </a:lvl1pPr>
            <a:lvl2pPr marL="355600" indent="-173038">
              <a:buSzPct val="50000"/>
              <a:defRPr sz="1600" b="0" i="0">
                <a:latin typeface="Verdana"/>
                <a:cs typeface="Verdana"/>
              </a:defRPr>
            </a:lvl2pPr>
            <a:lvl3pPr marL="539750" indent="-184150">
              <a:buSzPct val="50000"/>
              <a:buFont typeface="Wingdings" charset="2"/>
              <a:buChar char="§"/>
              <a:defRPr sz="1400" b="0" i="0">
                <a:latin typeface="Verdana"/>
                <a:cs typeface="Verdana"/>
              </a:defRPr>
            </a:lvl3pPr>
            <a:lvl4pPr marL="722313" indent="-182563">
              <a:buSzPct val="50000"/>
              <a:buFont typeface="Courier New"/>
              <a:buChar char="o"/>
              <a:defRPr sz="1100" b="0" i="0">
                <a:latin typeface="Verdana"/>
                <a:cs typeface="Verdana"/>
              </a:defRPr>
            </a:lvl4pPr>
            <a:lvl5pPr>
              <a:defRPr b="0" i="0">
                <a:latin typeface="Verdana"/>
                <a:cs typeface="Verdana"/>
              </a:defRPr>
            </a:lvl5pPr>
          </a:lstStyle>
          <a:p>
            <a:pPr lvl="0"/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Master </a:t>
            </a:r>
            <a:r>
              <a:rPr lang="fr-FR" dirty="0" err="1" smtClean="0"/>
              <a:t>text</a:t>
            </a:r>
            <a:r>
              <a:rPr lang="fr-FR" dirty="0" smtClean="0"/>
              <a:t> styles</a:t>
            </a:r>
          </a:p>
          <a:p>
            <a:pPr lvl="1"/>
            <a:r>
              <a:rPr lang="fr-FR" dirty="0" smtClean="0"/>
              <a:t>Second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2"/>
            <a:r>
              <a:rPr lang="fr-FR" dirty="0" err="1" smtClean="0"/>
              <a:t>Third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3"/>
            <a:r>
              <a:rPr lang="fr-FR" dirty="0" err="1" smtClean="0"/>
              <a:t>Fourth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</p:txBody>
      </p:sp>
      <p:sp>
        <p:nvSpPr>
          <p:cNvPr id="10" name="Espace réservé du texte 2"/>
          <p:cNvSpPr>
            <a:spLocks noGrp="1"/>
          </p:cNvSpPr>
          <p:nvPr>
            <p:ph type="body" sz="quarter" idx="18" hasCustomPrompt="1"/>
          </p:nvPr>
        </p:nvSpPr>
        <p:spPr>
          <a:xfrm>
            <a:off x="153492" y="154378"/>
            <a:ext cx="8727371" cy="548559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b="0" i="0">
                <a:latin typeface="Verdana"/>
                <a:cs typeface="Verdana"/>
              </a:defRPr>
            </a:lvl1pPr>
          </a:lstStyle>
          <a:p>
            <a:pPr lvl="0"/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</a:t>
            </a:r>
            <a:r>
              <a:rPr lang="fr-FR" dirty="0" err="1" smtClean="0"/>
              <a:t>Title</a:t>
            </a:r>
            <a:endParaRPr lang="fr-FR" dirty="0" smtClean="0"/>
          </a:p>
        </p:txBody>
      </p:sp>
      <p:sp>
        <p:nvSpPr>
          <p:cNvPr id="15" name="Espace réservé du texte 8"/>
          <p:cNvSpPr>
            <a:spLocks noGrp="1"/>
          </p:cNvSpPr>
          <p:nvPr>
            <p:ph type="body" sz="quarter" idx="20" hasCustomPrompt="1"/>
          </p:nvPr>
        </p:nvSpPr>
        <p:spPr>
          <a:xfrm>
            <a:off x="160190" y="685234"/>
            <a:ext cx="8720673" cy="356251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400" b="0" i="0">
                <a:solidFill>
                  <a:schemeClr val="accent2"/>
                </a:solidFill>
                <a:latin typeface="Verdana"/>
                <a:cs typeface="Verdana"/>
              </a:defRPr>
            </a:lvl1pPr>
          </a:lstStyle>
          <a:p>
            <a:pPr lvl="0"/>
            <a:r>
              <a:rPr lang="fr-FR" dirty="0" smtClean="0"/>
              <a:t>Click to Edit </a:t>
            </a:r>
            <a:r>
              <a:rPr lang="fr-FR" dirty="0" err="1" smtClean="0"/>
              <a:t>Optional</a:t>
            </a:r>
            <a:r>
              <a:rPr lang="fr-FR" dirty="0" smtClean="0"/>
              <a:t> </a:t>
            </a:r>
            <a:r>
              <a:rPr lang="fr-FR" dirty="0" err="1" smtClean="0"/>
              <a:t>Subtitle</a:t>
            </a:r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333656795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du contenu 7"/>
          <p:cNvSpPr>
            <a:spLocks noGrp="1"/>
          </p:cNvSpPr>
          <p:nvPr>
            <p:ph sz="quarter" idx="17" hasCustomPrompt="1"/>
          </p:nvPr>
        </p:nvSpPr>
        <p:spPr>
          <a:xfrm>
            <a:off x="162629" y="1277377"/>
            <a:ext cx="8727371" cy="3234298"/>
          </a:xfrm>
          <a:prstGeom prst="rect">
            <a:avLst/>
          </a:prstGeom>
        </p:spPr>
        <p:txBody>
          <a:bodyPr vert="horz"/>
          <a:lstStyle>
            <a:lvl1pPr marL="182563" indent="-182563">
              <a:defRPr sz="2400" b="0" i="0">
                <a:latin typeface="Verdana"/>
                <a:cs typeface="Verdana"/>
              </a:defRPr>
            </a:lvl1pPr>
            <a:lvl2pPr marL="355600" indent="-173038">
              <a:buSzPct val="50000"/>
              <a:defRPr sz="1600" b="0" i="0">
                <a:latin typeface="Verdana"/>
                <a:cs typeface="Verdana"/>
              </a:defRPr>
            </a:lvl2pPr>
            <a:lvl3pPr marL="539750" indent="-184150">
              <a:buSzPct val="50000"/>
              <a:buFont typeface="Wingdings" charset="2"/>
              <a:buChar char="§"/>
              <a:defRPr sz="1400" b="0" i="0">
                <a:latin typeface="Verdana"/>
                <a:cs typeface="Verdana"/>
              </a:defRPr>
            </a:lvl3pPr>
            <a:lvl4pPr marL="722313" indent="-182563">
              <a:buSzPct val="50000"/>
              <a:buFont typeface="Courier New"/>
              <a:buChar char="o"/>
              <a:defRPr sz="1100" b="0" i="0">
                <a:latin typeface="Verdana"/>
                <a:cs typeface="Verdana"/>
              </a:defRPr>
            </a:lvl4pPr>
            <a:lvl5pPr>
              <a:defRPr b="0" i="0">
                <a:latin typeface="Verdana"/>
                <a:cs typeface="Verdana"/>
              </a:defRPr>
            </a:lvl5pPr>
          </a:lstStyle>
          <a:p>
            <a:pPr lvl="0"/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Master </a:t>
            </a:r>
            <a:r>
              <a:rPr lang="fr-FR" dirty="0" err="1" smtClean="0"/>
              <a:t>text</a:t>
            </a:r>
            <a:r>
              <a:rPr lang="fr-FR" dirty="0" smtClean="0"/>
              <a:t> styles</a:t>
            </a:r>
          </a:p>
          <a:p>
            <a:pPr lvl="1"/>
            <a:r>
              <a:rPr lang="fr-FR" dirty="0" smtClean="0"/>
              <a:t>Second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2"/>
            <a:r>
              <a:rPr lang="fr-FR" dirty="0" err="1" smtClean="0"/>
              <a:t>Third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3"/>
            <a:r>
              <a:rPr lang="fr-FR" dirty="0" err="1" smtClean="0"/>
              <a:t>Fourth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8" hasCustomPrompt="1"/>
          </p:nvPr>
        </p:nvSpPr>
        <p:spPr>
          <a:xfrm>
            <a:off x="153492" y="154378"/>
            <a:ext cx="8727371" cy="548559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b="0" i="0">
                <a:latin typeface="Verdana"/>
                <a:cs typeface="Verdana"/>
              </a:defRPr>
            </a:lvl1pPr>
          </a:lstStyle>
          <a:p>
            <a:pPr lvl="0"/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</a:t>
            </a:r>
            <a:r>
              <a:rPr lang="fr-FR" dirty="0" err="1" smtClean="0"/>
              <a:t>Title</a:t>
            </a:r>
            <a:endParaRPr lang="fr-FR" dirty="0" smtClean="0"/>
          </a:p>
        </p:txBody>
      </p:sp>
      <p:sp>
        <p:nvSpPr>
          <p:cNvPr id="4" name="Espace réservé du texte 8"/>
          <p:cNvSpPr>
            <a:spLocks noGrp="1"/>
          </p:cNvSpPr>
          <p:nvPr>
            <p:ph type="body" sz="quarter" idx="20" hasCustomPrompt="1"/>
          </p:nvPr>
        </p:nvSpPr>
        <p:spPr>
          <a:xfrm>
            <a:off x="160190" y="685234"/>
            <a:ext cx="8720673" cy="356251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400" b="0" i="0">
                <a:solidFill>
                  <a:schemeClr val="accent2"/>
                </a:solidFill>
                <a:latin typeface="Verdana"/>
                <a:cs typeface="Verdana"/>
              </a:defRPr>
            </a:lvl1pPr>
          </a:lstStyle>
          <a:p>
            <a:pPr lvl="0"/>
            <a:r>
              <a:rPr lang="fr-FR" dirty="0" smtClean="0"/>
              <a:t>Click to Edit </a:t>
            </a:r>
            <a:r>
              <a:rPr lang="fr-FR" dirty="0" err="1" smtClean="0"/>
              <a:t>Optional</a:t>
            </a:r>
            <a:r>
              <a:rPr lang="fr-FR" dirty="0" smtClean="0"/>
              <a:t> </a:t>
            </a:r>
            <a:r>
              <a:rPr lang="fr-FR" dirty="0" err="1" smtClean="0"/>
              <a:t>Subtitle</a:t>
            </a:r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35948996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ce réservé du contenu 7"/>
          <p:cNvSpPr>
            <a:spLocks noGrp="1"/>
          </p:cNvSpPr>
          <p:nvPr>
            <p:ph sz="quarter" idx="11" hasCustomPrompt="1"/>
          </p:nvPr>
        </p:nvSpPr>
        <p:spPr>
          <a:xfrm>
            <a:off x="4725493" y="1277377"/>
            <a:ext cx="4064000" cy="3234298"/>
          </a:xfrm>
          <a:prstGeom prst="rect">
            <a:avLst/>
          </a:prstGeom>
        </p:spPr>
        <p:txBody>
          <a:bodyPr vert="horz"/>
          <a:lstStyle>
            <a:lvl1pPr marL="182563" indent="-182563">
              <a:defRPr sz="2400" b="0" i="0">
                <a:latin typeface="Verdana"/>
                <a:cs typeface="Verdana"/>
              </a:defRPr>
            </a:lvl1pPr>
            <a:lvl2pPr marL="355600" indent="-173038">
              <a:buSzPct val="50000"/>
              <a:defRPr sz="1600" b="0" i="0">
                <a:latin typeface="Verdana"/>
                <a:cs typeface="Verdana"/>
              </a:defRPr>
            </a:lvl2pPr>
            <a:lvl3pPr marL="539750" indent="-184150">
              <a:buSzPct val="50000"/>
              <a:buFont typeface="Wingdings" charset="2"/>
              <a:buChar char="§"/>
              <a:defRPr sz="1400" b="0" i="0">
                <a:latin typeface="Verdana"/>
                <a:cs typeface="Verdana"/>
              </a:defRPr>
            </a:lvl3pPr>
            <a:lvl4pPr marL="722313" indent="-182563">
              <a:buSzPct val="50000"/>
              <a:buFont typeface="Courier New"/>
              <a:buChar char="o"/>
              <a:defRPr sz="1100" b="0" i="0">
                <a:latin typeface="Verdana"/>
                <a:cs typeface="Verdana"/>
              </a:defRPr>
            </a:lvl4pPr>
            <a:lvl5pPr>
              <a:defRPr b="0" i="0">
                <a:latin typeface="Verdana"/>
                <a:cs typeface="Verdana"/>
              </a:defRPr>
            </a:lvl5pPr>
          </a:lstStyle>
          <a:p>
            <a:pPr lvl="0"/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Master </a:t>
            </a:r>
            <a:r>
              <a:rPr lang="fr-FR" dirty="0" err="1" smtClean="0"/>
              <a:t>text</a:t>
            </a:r>
            <a:r>
              <a:rPr lang="fr-FR" dirty="0" smtClean="0"/>
              <a:t> styles</a:t>
            </a:r>
          </a:p>
          <a:p>
            <a:pPr lvl="1"/>
            <a:r>
              <a:rPr lang="fr-FR" dirty="0" smtClean="0"/>
              <a:t>Second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2"/>
            <a:r>
              <a:rPr lang="fr-FR" dirty="0" err="1" smtClean="0"/>
              <a:t>Third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3"/>
            <a:r>
              <a:rPr lang="fr-FR" dirty="0" err="1" smtClean="0"/>
              <a:t>Fourth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</p:txBody>
      </p:sp>
      <p:sp>
        <p:nvSpPr>
          <p:cNvPr id="13" name="Espace réservé du contenu 7"/>
          <p:cNvSpPr>
            <a:spLocks noGrp="1"/>
          </p:cNvSpPr>
          <p:nvPr>
            <p:ph sz="quarter" idx="17" hasCustomPrompt="1"/>
          </p:nvPr>
        </p:nvSpPr>
        <p:spPr>
          <a:xfrm>
            <a:off x="162629" y="1277377"/>
            <a:ext cx="4317999" cy="3234298"/>
          </a:xfrm>
          <a:prstGeom prst="rect">
            <a:avLst/>
          </a:prstGeom>
        </p:spPr>
        <p:txBody>
          <a:bodyPr vert="horz"/>
          <a:lstStyle>
            <a:lvl1pPr marL="182563" indent="-182563">
              <a:defRPr sz="2400" b="0" i="0">
                <a:latin typeface="Verdana"/>
                <a:cs typeface="Verdana"/>
              </a:defRPr>
            </a:lvl1pPr>
            <a:lvl2pPr marL="355600" indent="-173038">
              <a:buSzPct val="50000"/>
              <a:defRPr sz="1600" b="0" i="0">
                <a:latin typeface="Verdana"/>
                <a:cs typeface="Verdana"/>
              </a:defRPr>
            </a:lvl2pPr>
            <a:lvl3pPr marL="539750" indent="-184150">
              <a:buSzPct val="50000"/>
              <a:buFont typeface="Wingdings" charset="2"/>
              <a:buChar char="§"/>
              <a:defRPr sz="1400" b="0" i="0">
                <a:latin typeface="Verdana"/>
                <a:cs typeface="Verdana"/>
              </a:defRPr>
            </a:lvl3pPr>
            <a:lvl4pPr marL="722313" indent="-182563">
              <a:buSzPct val="50000"/>
              <a:buFont typeface="Courier New"/>
              <a:buChar char="o"/>
              <a:defRPr sz="1100" b="0" i="0">
                <a:latin typeface="Verdana"/>
                <a:cs typeface="Verdana"/>
              </a:defRPr>
            </a:lvl4pPr>
            <a:lvl5pPr>
              <a:defRPr b="0" i="0">
                <a:latin typeface="Verdana"/>
                <a:cs typeface="Verdana"/>
              </a:defRPr>
            </a:lvl5pPr>
          </a:lstStyle>
          <a:p>
            <a:pPr lvl="0"/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Master </a:t>
            </a:r>
            <a:r>
              <a:rPr lang="fr-FR" dirty="0" err="1" smtClean="0"/>
              <a:t>text</a:t>
            </a:r>
            <a:r>
              <a:rPr lang="fr-FR" dirty="0" smtClean="0"/>
              <a:t> styles</a:t>
            </a:r>
          </a:p>
          <a:p>
            <a:pPr lvl="1"/>
            <a:r>
              <a:rPr lang="fr-FR" dirty="0" smtClean="0"/>
              <a:t>Second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2"/>
            <a:r>
              <a:rPr lang="fr-FR" dirty="0" err="1" smtClean="0"/>
              <a:t>Third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3"/>
            <a:r>
              <a:rPr lang="fr-FR" dirty="0" err="1" smtClean="0"/>
              <a:t>Fourth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</p:txBody>
      </p:sp>
      <p:sp>
        <p:nvSpPr>
          <p:cNvPr id="4" name="Espace réservé du texte 2"/>
          <p:cNvSpPr>
            <a:spLocks noGrp="1"/>
          </p:cNvSpPr>
          <p:nvPr>
            <p:ph type="body" sz="quarter" idx="18" hasCustomPrompt="1"/>
          </p:nvPr>
        </p:nvSpPr>
        <p:spPr>
          <a:xfrm>
            <a:off x="153492" y="154378"/>
            <a:ext cx="8727371" cy="548559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b="0" i="0">
                <a:latin typeface="Verdana"/>
                <a:cs typeface="Verdana"/>
              </a:defRPr>
            </a:lvl1pPr>
          </a:lstStyle>
          <a:p>
            <a:pPr lvl="0"/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</a:t>
            </a:r>
            <a:r>
              <a:rPr lang="fr-FR" dirty="0" err="1" smtClean="0"/>
              <a:t>Title</a:t>
            </a:r>
            <a:endParaRPr lang="fr-FR" dirty="0" smtClean="0"/>
          </a:p>
        </p:txBody>
      </p:sp>
      <p:sp>
        <p:nvSpPr>
          <p:cNvPr id="5" name="Espace réservé du texte 8"/>
          <p:cNvSpPr>
            <a:spLocks noGrp="1"/>
          </p:cNvSpPr>
          <p:nvPr>
            <p:ph type="body" sz="quarter" idx="20" hasCustomPrompt="1"/>
          </p:nvPr>
        </p:nvSpPr>
        <p:spPr>
          <a:xfrm>
            <a:off x="160190" y="685234"/>
            <a:ext cx="8720673" cy="356251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400" b="0" i="0">
                <a:solidFill>
                  <a:schemeClr val="accent2"/>
                </a:solidFill>
                <a:latin typeface="Verdana"/>
                <a:cs typeface="Verdana"/>
              </a:defRPr>
            </a:lvl1pPr>
          </a:lstStyle>
          <a:p>
            <a:pPr lvl="0"/>
            <a:r>
              <a:rPr lang="fr-FR" dirty="0" smtClean="0"/>
              <a:t>Click to Edit </a:t>
            </a:r>
            <a:r>
              <a:rPr lang="fr-FR" dirty="0" err="1" smtClean="0"/>
              <a:t>Optional</a:t>
            </a:r>
            <a:r>
              <a:rPr lang="fr-FR" dirty="0" smtClean="0"/>
              <a:t> </a:t>
            </a:r>
            <a:r>
              <a:rPr lang="fr-FR" dirty="0" err="1" smtClean="0"/>
              <a:t>Subtitle</a:t>
            </a:r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376607520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ith ca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3"/>
          <p:cNvSpPr>
            <a:spLocks noGrp="1"/>
          </p:cNvSpPr>
          <p:nvPr>
            <p:ph type="body" sz="quarter" idx="15" hasCustomPrompt="1"/>
          </p:nvPr>
        </p:nvSpPr>
        <p:spPr>
          <a:xfrm>
            <a:off x="170180" y="3946819"/>
            <a:ext cx="4401819" cy="2465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latin typeface="Verdana"/>
                <a:cs typeface="Verdana"/>
              </a:defRPr>
            </a:lvl1pPr>
          </a:lstStyle>
          <a:p>
            <a:r>
              <a:rPr lang="fr-FR" sz="800" dirty="0" err="1" smtClean="0">
                <a:latin typeface="Verdana"/>
                <a:cs typeface="Verdana"/>
              </a:rPr>
              <a:t>Optional</a:t>
            </a:r>
            <a:r>
              <a:rPr lang="fr-FR" sz="800" dirty="0" smtClean="0">
                <a:latin typeface="Verdana"/>
                <a:cs typeface="Verdana"/>
              </a:rPr>
              <a:t> description / </a:t>
            </a:r>
            <a:r>
              <a:rPr lang="fr-FR" sz="800" dirty="0" err="1" smtClean="0">
                <a:latin typeface="Verdana"/>
                <a:cs typeface="Verdana"/>
              </a:rPr>
              <a:t>context</a:t>
            </a:r>
            <a:r>
              <a:rPr lang="fr-FR" sz="800" dirty="0" smtClean="0">
                <a:latin typeface="Verdana"/>
                <a:cs typeface="Verdana"/>
              </a:rPr>
              <a:t> </a:t>
            </a:r>
            <a:r>
              <a:rPr lang="fr-FR" sz="800" dirty="0" err="1" smtClean="0">
                <a:latin typeface="Verdana"/>
                <a:cs typeface="Verdana"/>
              </a:rPr>
              <a:t>goes</a:t>
            </a:r>
            <a:r>
              <a:rPr lang="fr-FR" sz="800" dirty="0" smtClean="0">
                <a:latin typeface="Verdana"/>
                <a:cs typeface="Verdana"/>
              </a:rPr>
              <a:t> </a:t>
            </a:r>
            <a:r>
              <a:rPr lang="fr-FR" sz="800" dirty="0" err="1" smtClean="0">
                <a:latin typeface="Verdana"/>
                <a:cs typeface="Verdana"/>
              </a:rPr>
              <a:t>here</a:t>
            </a:r>
            <a:endParaRPr lang="fr-FR" dirty="0"/>
          </a:p>
        </p:txBody>
      </p:sp>
      <p:sp>
        <p:nvSpPr>
          <p:cNvPr id="6" name="Espace réservé du texte 3"/>
          <p:cNvSpPr>
            <a:spLocks noGrp="1"/>
          </p:cNvSpPr>
          <p:nvPr>
            <p:ph type="body" sz="quarter" idx="16" hasCustomPrompt="1"/>
          </p:nvPr>
        </p:nvSpPr>
        <p:spPr>
          <a:xfrm>
            <a:off x="4743767" y="3946819"/>
            <a:ext cx="4146233" cy="2465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latin typeface="Verdana"/>
                <a:cs typeface="Verdana"/>
              </a:defRPr>
            </a:lvl1pPr>
          </a:lstStyle>
          <a:p>
            <a:r>
              <a:rPr lang="fr-FR" sz="800" dirty="0" err="1" smtClean="0">
                <a:latin typeface="Verdana"/>
                <a:cs typeface="Verdana"/>
              </a:rPr>
              <a:t>Optional</a:t>
            </a:r>
            <a:r>
              <a:rPr lang="fr-FR" sz="800" dirty="0" smtClean="0">
                <a:latin typeface="Verdana"/>
                <a:cs typeface="Verdana"/>
              </a:rPr>
              <a:t> description / </a:t>
            </a:r>
            <a:r>
              <a:rPr lang="fr-FR" sz="800" dirty="0" err="1" smtClean="0">
                <a:latin typeface="Verdana"/>
                <a:cs typeface="Verdana"/>
              </a:rPr>
              <a:t>context</a:t>
            </a:r>
            <a:r>
              <a:rPr lang="fr-FR" sz="800" dirty="0" smtClean="0">
                <a:latin typeface="Verdana"/>
                <a:cs typeface="Verdana"/>
              </a:rPr>
              <a:t> </a:t>
            </a:r>
            <a:r>
              <a:rPr lang="fr-FR" sz="800" dirty="0" err="1" smtClean="0">
                <a:latin typeface="Verdana"/>
                <a:cs typeface="Verdana"/>
              </a:rPr>
              <a:t>goes</a:t>
            </a:r>
            <a:r>
              <a:rPr lang="fr-FR" sz="800" dirty="0" smtClean="0">
                <a:latin typeface="Verdana"/>
                <a:cs typeface="Verdana"/>
              </a:rPr>
              <a:t> </a:t>
            </a:r>
            <a:r>
              <a:rPr lang="fr-FR" sz="800" dirty="0" err="1" smtClean="0">
                <a:latin typeface="Verdana"/>
                <a:cs typeface="Verdana"/>
              </a:rPr>
              <a:t>here</a:t>
            </a:r>
            <a:endParaRPr lang="fr-FR" dirty="0"/>
          </a:p>
        </p:txBody>
      </p:sp>
      <p:sp>
        <p:nvSpPr>
          <p:cNvPr id="7" name="Espace réservé du contenu 7"/>
          <p:cNvSpPr>
            <a:spLocks noGrp="1"/>
          </p:cNvSpPr>
          <p:nvPr>
            <p:ph sz="quarter" idx="11" hasCustomPrompt="1"/>
          </p:nvPr>
        </p:nvSpPr>
        <p:spPr>
          <a:xfrm>
            <a:off x="4725493" y="1277377"/>
            <a:ext cx="4064000" cy="2372286"/>
          </a:xfrm>
          <a:prstGeom prst="rect">
            <a:avLst/>
          </a:prstGeom>
        </p:spPr>
        <p:txBody>
          <a:bodyPr vert="horz"/>
          <a:lstStyle>
            <a:lvl1pPr marL="182563" indent="-182563">
              <a:defRPr sz="2400" b="0" i="0">
                <a:latin typeface="Verdana"/>
                <a:cs typeface="Verdana"/>
              </a:defRPr>
            </a:lvl1pPr>
            <a:lvl2pPr marL="355600" indent="-173038">
              <a:buSzPct val="50000"/>
              <a:defRPr sz="1600" b="0" i="0">
                <a:latin typeface="Verdana"/>
                <a:cs typeface="Verdana"/>
              </a:defRPr>
            </a:lvl2pPr>
            <a:lvl3pPr marL="539750" indent="-184150">
              <a:buSzPct val="50000"/>
              <a:buFont typeface="Wingdings" charset="2"/>
              <a:buChar char="§"/>
              <a:defRPr sz="1400" b="0" i="0">
                <a:latin typeface="Verdana"/>
                <a:cs typeface="Verdana"/>
              </a:defRPr>
            </a:lvl3pPr>
            <a:lvl4pPr marL="722313" indent="-182563">
              <a:buSzPct val="50000"/>
              <a:buFont typeface="Courier New"/>
              <a:buChar char="o"/>
              <a:defRPr sz="1100" b="0" i="0">
                <a:latin typeface="Verdana"/>
                <a:cs typeface="Verdana"/>
              </a:defRPr>
            </a:lvl4pPr>
            <a:lvl5pPr>
              <a:defRPr b="0" i="0">
                <a:latin typeface="Verdana"/>
                <a:cs typeface="Verdana"/>
              </a:defRPr>
            </a:lvl5pPr>
          </a:lstStyle>
          <a:p>
            <a:pPr lvl="0"/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Master </a:t>
            </a:r>
            <a:r>
              <a:rPr lang="fr-FR" dirty="0" err="1" smtClean="0"/>
              <a:t>text</a:t>
            </a:r>
            <a:r>
              <a:rPr lang="fr-FR" dirty="0" smtClean="0"/>
              <a:t> styles</a:t>
            </a:r>
          </a:p>
          <a:p>
            <a:pPr lvl="1"/>
            <a:r>
              <a:rPr lang="fr-FR" dirty="0" smtClean="0"/>
              <a:t>Second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2"/>
            <a:r>
              <a:rPr lang="fr-FR" dirty="0" err="1" smtClean="0"/>
              <a:t>Third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3"/>
            <a:r>
              <a:rPr lang="fr-FR" dirty="0" err="1" smtClean="0"/>
              <a:t>Fourth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</p:txBody>
      </p:sp>
      <p:sp>
        <p:nvSpPr>
          <p:cNvPr id="8" name="Espace réservé du contenu 7"/>
          <p:cNvSpPr>
            <a:spLocks noGrp="1"/>
          </p:cNvSpPr>
          <p:nvPr>
            <p:ph sz="quarter" idx="17" hasCustomPrompt="1"/>
          </p:nvPr>
        </p:nvSpPr>
        <p:spPr>
          <a:xfrm>
            <a:off x="162629" y="1277377"/>
            <a:ext cx="4317999" cy="2372286"/>
          </a:xfrm>
          <a:prstGeom prst="rect">
            <a:avLst/>
          </a:prstGeom>
        </p:spPr>
        <p:txBody>
          <a:bodyPr vert="horz"/>
          <a:lstStyle>
            <a:lvl1pPr marL="182563" indent="-182563">
              <a:defRPr sz="2400" b="0" i="0">
                <a:latin typeface="Verdana"/>
                <a:cs typeface="Verdana"/>
              </a:defRPr>
            </a:lvl1pPr>
            <a:lvl2pPr marL="355600" indent="-173038">
              <a:buSzPct val="50000"/>
              <a:defRPr sz="1600" b="0" i="0">
                <a:latin typeface="Verdana"/>
                <a:cs typeface="Verdana"/>
              </a:defRPr>
            </a:lvl2pPr>
            <a:lvl3pPr marL="539750" indent="-184150">
              <a:buSzPct val="50000"/>
              <a:buFont typeface="Wingdings" charset="2"/>
              <a:buChar char="§"/>
              <a:defRPr sz="1400" b="0" i="0">
                <a:latin typeface="Verdana"/>
                <a:cs typeface="Verdana"/>
              </a:defRPr>
            </a:lvl3pPr>
            <a:lvl4pPr marL="722313" indent="-182563">
              <a:buSzPct val="50000"/>
              <a:buFont typeface="Courier New"/>
              <a:buChar char="o"/>
              <a:defRPr sz="1100" b="0" i="0">
                <a:latin typeface="Verdana"/>
                <a:cs typeface="Verdana"/>
              </a:defRPr>
            </a:lvl4pPr>
            <a:lvl5pPr>
              <a:defRPr b="0" i="0">
                <a:latin typeface="Verdana"/>
                <a:cs typeface="Verdana"/>
              </a:defRPr>
            </a:lvl5pPr>
          </a:lstStyle>
          <a:p>
            <a:pPr lvl="0"/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Master </a:t>
            </a:r>
            <a:r>
              <a:rPr lang="fr-FR" dirty="0" err="1" smtClean="0"/>
              <a:t>text</a:t>
            </a:r>
            <a:r>
              <a:rPr lang="fr-FR" dirty="0" smtClean="0"/>
              <a:t> styles</a:t>
            </a:r>
          </a:p>
          <a:p>
            <a:pPr lvl="1"/>
            <a:r>
              <a:rPr lang="fr-FR" dirty="0" smtClean="0"/>
              <a:t>Second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2"/>
            <a:r>
              <a:rPr lang="fr-FR" dirty="0" err="1" smtClean="0"/>
              <a:t>Third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3"/>
            <a:r>
              <a:rPr lang="fr-FR" dirty="0" err="1" smtClean="0"/>
              <a:t>Fourth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</p:txBody>
      </p:sp>
      <p:sp>
        <p:nvSpPr>
          <p:cNvPr id="9" name="Espace réservé du texte 2"/>
          <p:cNvSpPr>
            <a:spLocks noGrp="1"/>
          </p:cNvSpPr>
          <p:nvPr>
            <p:ph type="body" sz="quarter" idx="18" hasCustomPrompt="1"/>
          </p:nvPr>
        </p:nvSpPr>
        <p:spPr>
          <a:xfrm>
            <a:off x="153492" y="154378"/>
            <a:ext cx="8727371" cy="548559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b="0" i="0">
                <a:latin typeface="Verdana"/>
                <a:cs typeface="Verdana"/>
              </a:defRPr>
            </a:lvl1pPr>
          </a:lstStyle>
          <a:p>
            <a:pPr lvl="0"/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</a:t>
            </a:r>
            <a:r>
              <a:rPr lang="fr-FR" dirty="0" err="1" smtClean="0"/>
              <a:t>Title</a:t>
            </a:r>
            <a:endParaRPr lang="fr-FR" dirty="0" smtClean="0"/>
          </a:p>
        </p:txBody>
      </p:sp>
      <p:sp>
        <p:nvSpPr>
          <p:cNvPr id="10" name="Espace réservé du texte 8"/>
          <p:cNvSpPr>
            <a:spLocks noGrp="1"/>
          </p:cNvSpPr>
          <p:nvPr>
            <p:ph type="body" sz="quarter" idx="20" hasCustomPrompt="1"/>
          </p:nvPr>
        </p:nvSpPr>
        <p:spPr>
          <a:xfrm>
            <a:off x="160190" y="685234"/>
            <a:ext cx="8720673" cy="356251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400" b="0" i="0">
                <a:solidFill>
                  <a:schemeClr val="accent2"/>
                </a:solidFill>
                <a:latin typeface="Verdana"/>
                <a:cs typeface="Verdana"/>
              </a:defRPr>
            </a:lvl1pPr>
          </a:lstStyle>
          <a:p>
            <a:pPr lvl="0"/>
            <a:r>
              <a:rPr lang="fr-FR" dirty="0" smtClean="0"/>
              <a:t>Click to Edit </a:t>
            </a:r>
            <a:r>
              <a:rPr lang="fr-FR" dirty="0" err="1" smtClean="0"/>
              <a:t>Optional</a:t>
            </a:r>
            <a:r>
              <a:rPr lang="fr-FR" dirty="0" smtClean="0"/>
              <a:t> </a:t>
            </a:r>
            <a:r>
              <a:rPr lang="fr-FR" dirty="0" err="1" smtClean="0"/>
              <a:t>Subtitle</a:t>
            </a:r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19028863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signa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4" descr=" A - PowerPoint Intro Blanche V2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291" cy="514350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227014" y="1828170"/>
            <a:ext cx="8673872" cy="553998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l">
              <a:buFont typeface="Arial"/>
              <a:buNone/>
              <a:defRPr sz="3600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2415" y="2529258"/>
            <a:ext cx="8673872" cy="21544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None/>
              <a:defRPr sz="1400" b="0" i="0" baseline="0">
                <a:solidFill>
                  <a:schemeClr val="accent2"/>
                </a:solidFill>
                <a:latin typeface="Verdana"/>
                <a:cs typeface="Verdana"/>
              </a:defRPr>
            </a:lvl1pPr>
            <a:lvl2pPr marL="4571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Optional Subtitle</a:t>
            </a:r>
            <a:endParaRPr lang="en-US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-1" y="3859213"/>
            <a:ext cx="9135879" cy="652462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/>
          <p:cNvSpPr/>
          <p:nvPr userDrawn="1"/>
        </p:nvSpPr>
        <p:spPr>
          <a:xfrm>
            <a:off x="-1" y="4097338"/>
            <a:ext cx="9135879" cy="414337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6" name="Image 1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92066" y="4643967"/>
            <a:ext cx="393700" cy="381000"/>
          </a:xfrm>
          <a:prstGeom prst="rect">
            <a:avLst/>
          </a:prstGeom>
        </p:spPr>
      </p:pic>
      <p:pic>
        <p:nvPicPr>
          <p:cNvPr id="18" name="Image 1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724406" y="4702705"/>
            <a:ext cx="3632200" cy="190500"/>
          </a:xfrm>
          <a:prstGeom prst="rect">
            <a:avLst/>
          </a:prstGeom>
        </p:spPr>
      </p:pic>
      <p:sp>
        <p:nvSpPr>
          <p:cNvPr id="20" name="ZoneTexte 19"/>
          <p:cNvSpPr txBox="1"/>
          <p:nvPr userDrawn="1"/>
        </p:nvSpPr>
        <p:spPr>
          <a:xfrm>
            <a:off x="8826423" y="4721308"/>
            <a:ext cx="42756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630C1694-9101-9A45-A428-FD842B6D6CA4}" type="slidenum">
              <a:rPr lang="fr-FR" sz="700" b="0" i="0" smtClean="0">
                <a:solidFill>
                  <a:schemeClr val="accent1"/>
                </a:solidFill>
                <a:latin typeface="Verdana Bold"/>
                <a:cs typeface="Verdana Bold"/>
              </a:rPr>
              <a:t>‹#›</a:t>
            </a:fld>
            <a:endParaRPr lang="fr-FR" sz="700" b="0" i="0" dirty="0">
              <a:solidFill>
                <a:schemeClr val="accent1"/>
              </a:solidFill>
              <a:latin typeface="Verdana Bold"/>
              <a:cs typeface="Verdana Bold"/>
            </a:endParaRPr>
          </a:p>
        </p:txBody>
      </p:sp>
    </p:spTree>
    <p:extLst>
      <p:ext uri="{BB962C8B-B14F-4D97-AF65-F5344CB8AC3E}">
        <p14:creationId xmlns:p14="http://schemas.microsoft.com/office/powerpoint/2010/main" val="275238837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layout V2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-1" y="3859213"/>
            <a:ext cx="9135879" cy="652462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Rectangle 3"/>
          <p:cNvSpPr/>
          <p:nvPr userDrawn="1"/>
        </p:nvSpPr>
        <p:spPr>
          <a:xfrm>
            <a:off x="-1" y="4097338"/>
            <a:ext cx="9135879" cy="414337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Espace réservé du contenu 7"/>
          <p:cNvSpPr>
            <a:spLocks noGrp="1"/>
          </p:cNvSpPr>
          <p:nvPr>
            <p:ph sz="quarter" idx="17" hasCustomPrompt="1"/>
          </p:nvPr>
        </p:nvSpPr>
        <p:spPr>
          <a:xfrm>
            <a:off x="162629" y="1277377"/>
            <a:ext cx="8727371" cy="2372285"/>
          </a:xfrm>
          <a:prstGeom prst="rect">
            <a:avLst/>
          </a:prstGeom>
        </p:spPr>
        <p:txBody>
          <a:bodyPr vert="horz"/>
          <a:lstStyle>
            <a:lvl1pPr marL="182563" indent="-182563">
              <a:defRPr sz="2400" b="0" i="0">
                <a:latin typeface="Verdana"/>
                <a:cs typeface="Verdana"/>
              </a:defRPr>
            </a:lvl1pPr>
            <a:lvl2pPr marL="355600" indent="-173038">
              <a:buSzPct val="50000"/>
              <a:defRPr sz="1600" b="0" i="0">
                <a:latin typeface="Verdana"/>
                <a:cs typeface="Verdana"/>
              </a:defRPr>
            </a:lvl2pPr>
            <a:lvl3pPr marL="539750" indent="-184150">
              <a:buSzPct val="50000"/>
              <a:buFont typeface="Wingdings" charset="2"/>
              <a:buChar char="§"/>
              <a:defRPr sz="1400" b="0" i="0">
                <a:latin typeface="Verdana"/>
                <a:cs typeface="Verdana"/>
              </a:defRPr>
            </a:lvl3pPr>
            <a:lvl4pPr marL="722313" indent="-182563">
              <a:buSzPct val="50000"/>
              <a:buFont typeface="Courier New"/>
              <a:buChar char="o"/>
              <a:defRPr sz="1100" b="0" i="0">
                <a:latin typeface="Verdana"/>
                <a:cs typeface="Verdana"/>
              </a:defRPr>
            </a:lvl4pPr>
            <a:lvl5pPr>
              <a:defRPr b="0" i="0">
                <a:latin typeface="Verdana"/>
                <a:cs typeface="Verdana"/>
              </a:defRPr>
            </a:lvl5pPr>
          </a:lstStyle>
          <a:p>
            <a:pPr lvl="0"/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Master </a:t>
            </a:r>
            <a:r>
              <a:rPr lang="fr-FR" dirty="0" err="1" smtClean="0"/>
              <a:t>text</a:t>
            </a:r>
            <a:r>
              <a:rPr lang="fr-FR" dirty="0" smtClean="0"/>
              <a:t> styles</a:t>
            </a:r>
          </a:p>
          <a:p>
            <a:pPr lvl="1"/>
            <a:r>
              <a:rPr lang="fr-FR" dirty="0" smtClean="0"/>
              <a:t>Second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2"/>
            <a:r>
              <a:rPr lang="fr-FR" dirty="0" err="1" smtClean="0"/>
              <a:t>Third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3"/>
            <a:r>
              <a:rPr lang="fr-FR" dirty="0" err="1" smtClean="0"/>
              <a:t>Fourth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</p:txBody>
      </p:sp>
      <p:sp>
        <p:nvSpPr>
          <p:cNvPr id="5" name="Espace réservé du texte 2"/>
          <p:cNvSpPr>
            <a:spLocks noGrp="1"/>
          </p:cNvSpPr>
          <p:nvPr>
            <p:ph type="body" sz="quarter" idx="18" hasCustomPrompt="1"/>
          </p:nvPr>
        </p:nvSpPr>
        <p:spPr>
          <a:xfrm>
            <a:off x="153492" y="154378"/>
            <a:ext cx="8727371" cy="548559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b="0" i="0">
                <a:latin typeface="Verdana"/>
                <a:cs typeface="Verdana"/>
              </a:defRPr>
            </a:lvl1pPr>
          </a:lstStyle>
          <a:p>
            <a:pPr lvl="0"/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</a:t>
            </a:r>
            <a:r>
              <a:rPr lang="fr-FR" dirty="0" err="1" smtClean="0"/>
              <a:t>Title</a:t>
            </a:r>
            <a:endParaRPr lang="fr-FR" dirty="0" smtClean="0"/>
          </a:p>
        </p:txBody>
      </p:sp>
      <p:sp>
        <p:nvSpPr>
          <p:cNvPr id="6" name="Espace réservé du texte 8"/>
          <p:cNvSpPr>
            <a:spLocks noGrp="1"/>
          </p:cNvSpPr>
          <p:nvPr>
            <p:ph type="body" sz="quarter" idx="20" hasCustomPrompt="1"/>
          </p:nvPr>
        </p:nvSpPr>
        <p:spPr>
          <a:xfrm>
            <a:off x="160190" y="685234"/>
            <a:ext cx="8720673" cy="356251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400" b="0" i="0">
                <a:solidFill>
                  <a:schemeClr val="accent2"/>
                </a:solidFill>
                <a:latin typeface="Verdana"/>
                <a:cs typeface="Verdana"/>
              </a:defRPr>
            </a:lvl1pPr>
          </a:lstStyle>
          <a:p>
            <a:pPr lvl="0"/>
            <a:r>
              <a:rPr lang="fr-FR" dirty="0" smtClean="0"/>
              <a:t>Click to Edit </a:t>
            </a:r>
            <a:r>
              <a:rPr lang="fr-FR" dirty="0" err="1" smtClean="0"/>
              <a:t>Optional</a:t>
            </a:r>
            <a:r>
              <a:rPr lang="fr-FR" dirty="0" smtClean="0"/>
              <a:t> </a:t>
            </a:r>
            <a:r>
              <a:rPr lang="fr-FR" dirty="0" err="1" smtClean="0"/>
              <a:t>Subtitle</a:t>
            </a:r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232525406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V2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-1" y="3859213"/>
            <a:ext cx="9135879" cy="652462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/>
          <p:cNvSpPr/>
          <p:nvPr userDrawn="1"/>
        </p:nvSpPr>
        <p:spPr>
          <a:xfrm>
            <a:off x="-1" y="4097338"/>
            <a:ext cx="9135879" cy="414337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Espace réservé du contenu 7"/>
          <p:cNvSpPr>
            <a:spLocks noGrp="1"/>
          </p:cNvSpPr>
          <p:nvPr>
            <p:ph sz="quarter" idx="11" hasCustomPrompt="1"/>
          </p:nvPr>
        </p:nvSpPr>
        <p:spPr>
          <a:xfrm>
            <a:off x="4725493" y="1277377"/>
            <a:ext cx="4064000" cy="2372285"/>
          </a:xfrm>
          <a:prstGeom prst="rect">
            <a:avLst/>
          </a:prstGeom>
        </p:spPr>
        <p:txBody>
          <a:bodyPr vert="horz"/>
          <a:lstStyle>
            <a:lvl1pPr marL="182563" indent="-182563">
              <a:defRPr sz="2400" b="0" i="0">
                <a:latin typeface="Verdana"/>
                <a:cs typeface="Verdana"/>
              </a:defRPr>
            </a:lvl1pPr>
            <a:lvl2pPr marL="355600" indent="-173038">
              <a:buSzPct val="50000"/>
              <a:defRPr sz="1600" b="0" i="0">
                <a:latin typeface="Verdana"/>
                <a:cs typeface="Verdana"/>
              </a:defRPr>
            </a:lvl2pPr>
            <a:lvl3pPr marL="539750" indent="-184150">
              <a:buSzPct val="50000"/>
              <a:buFont typeface="Wingdings" charset="2"/>
              <a:buChar char="§"/>
              <a:defRPr sz="1400" b="0" i="0">
                <a:latin typeface="Verdana"/>
                <a:cs typeface="Verdana"/>
              </a:defRPr>
            </a:lvl3pPr>
            <a:lvl4pPr marL="722313" indent="-182563">
              <a:buSzPct val="50000"/>
              <a:buFont typeface="Courier New"/>
              <a:buChar char="o"/>
              <a:defRPr sz="1100" b="0" i="0">
                <a:latin typeface="Verdana"/>
                <a:cs typeface="Verdana"/>
              </a:defRPr>
            </a:lvl4pPr>
            <a:lvl5pPr>
              <a:defRPr b="0" i="0">
                <a:latin typeface="Verdana"/>
                <a:cs typeface="Verdana"/>
              </a:defRPr>
            </a:lvl5pPr>
          </a:lstStyle>
          <a:p>
            <a:pPr lvl="0"/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Master </a:t>
            </a:r>
            <a:r>
              <a:rPr lang="fr-FR" dirty="0" err="1" smtClean="0"/>
              <a:t>text</a:t>
            </a:r>
            <a:r>
              <a:rPr lang="fr-FR" dirty="0" smtClean="0"/>
              <a:t> styles</a:t>
            </a:r>
          </a:p>
          <a:p>
            <a:pPr lvl="1"/>
            <a:r>
              <a:rPr lang="fr-FR" dirty="0" smtClean="0"/>
              <a:t>Second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2"/>
            <a:r>
              <a:rPr lang="fr-FR" dirty="0" err="1" smtClean="0"/>
              <a:t>Third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3"/>
            <a:r>
              <a:rPr lang="fr-FR" dirty="0" err="1" smtClean="0"/>
              <a:t>Fourth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</p:txBody>
      </p:sp>
      <p:sp>
        <p:nvSpPr>
          <p:cNvPr id="14" name="Espace réservé du contenu 7"/>
          <p:cNvSpPr>
            <a:spLocks noGrp="1"/>
          </p:cNvSpPr>
          <p:nvPr>
            <p:ph sz="quarter" idx="17" hasCustomPrompt="1"/>
          </p:nvPr>
        </p:nvSpPr>
        <p:spPr>
          <a:xfrm>
            <a:off x="162629" y="1277377"/>
            <a:ext cx="4317999" cy="2372285"/>
          </a:xfrm>
          <a:prstGeom prst="rect">
            <a:avLst/>
          </a:prstGeom>
        </p:spPr>
        <p:txBody>
          <a:bodyPr vert="horz"/>
          <a:lstStyle>
            <a:lvl1pPr marL="182563" indent="-182563">
              <a:defRPr sz="2400" b="0" i="0">
                <a:latin typeface="Verdana"/>
                <a:cs typeface="Verdana"/>
              </a:defRPr>
            </a:lvl1pPr>
            <a:lvl2pPr marL="355600" indent="-173038">
              <a:buSzPct val="50000"/>
              <a:defRPr sz="1600" b="0" i="0">
                <a:latin typeface="Verdana"/>
                <a:cs typeface="Verdana"/>
              </a:defRPr>
            </a:lvl2pPr>
            <a:lvl3pPr marL="539750" indent="-184150">
              <a:buSzPct val="50000"/>
              <a:buFont typeface="Wingdings" charset="2"/>
              <a:buChar char="§"/>
              <a:defRPr sz="1400" b="0" i="0">
                <a:latin typeface="Verdana"/>
                <a:cs typeface="Verdana"/>
              </a:defRPr>
            </a:lvl3pPr>
            <a:lvl4pPr marL="722313" indent="-182563">
              <a:buSzPct val="50000"/>
              <a:buFont typeface="Courier New"/>
              <a:buChar char="o"/>
              <a:defRPr sz="1100" b="0" i="0">
                <a:latin typeface="Verdana"/>
                <a:cs typeface="Verdana"/>
              </a:defRPr>
            </a:lvl4pPr>
            <a:lvl5pPr>
              <a:defRPr b="0" i="0">
                <a:latin typeface="Verdana"/>
                <a:cs typeface="Verdana"/>
              </a:defRPr>
            </a:lvl5pPr>
          </a:lstStyle>
          <a:p>
            <a:pPr lvl="0"/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Master </a:t>
            </a:r>
            <a:r>
              <a:rPr lang="fr-FR" dirty="0" err="1" smtClean="0"/>
              <a:t>text</a:t>
            </a:r>
            <a:r>
              <a:rPr lang="fr-FR" dirty="0" smtClean="0"/>
              <a:t> styles</a:t>
            </a:r>
          </a:p>
          <a:p>
            <a:pPr lvl="1"/>
            <a:r>
              <a:rPr lang="fr-FR" dirty="0" smtClean="0"/>
              <a:t>Second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2"/>
            <a:r>
              <a:rPr lang="fr-FR" dirty="0" err="1" smtClean="0"/>
              <a:t>Third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3"/>
            <a:r>
              <a:rPr lang="fr-FR" dirty="0" err="1" smtClean="0"/>
              <a:t>Fourth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</p:txBody>
      </p:sp>
      <p:sp>
        <p:nvSpPr>
          <p:cNvPr id="6" name="Espace réservé du texte 2"/>
          <p:cNvSpPr>
            <a:spLocks noGrp="1"/>
          </p:cNvSpPr>
          <p:nvPr>
            <p:ph type="body" sz="quarter" idx="18" hasCustomPrompt="1"/>
          </p:nvPr>
        </p:nvSpPr>
        <p:spPr>
          <a:xfrm>
            <a:off x="153492" y="154378"/>
            <a:ext cx="8727371" cy="548559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b="0" i="0">
                <a:latin typeface="Verdana"/>
                <a:cs typeface="Verdana"/>
              </a:defRPr>
            </a:lvl1pPr>
          </a:lstStyle>
          <a:p>
            <a:pPr lvl="0"/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</a:t>
            </a:r>
            <a:r>
              <a:rPr lang="fr-FR" dirty="0" err="1" smtClean="0"/>
              <a:t>Title</a:t>
            </a:r>
            <a:endParaRPr lang="fr-FR" dirty="0" smtClean="0"/>
          </a:p>
        </p:txBody>
      </p:sp>
      <p:sp>
        <p:nvSpPr>
          <p:cNvPr id="9" name="Espace réservé du texte 8"/>
          <p:cNvSpPr>
            <a:spLocks noGrp="1"/>
          </p:cNvSpPr>
          <p:nvPr>
            <p:ph type="body" sz="quarter" idx="20" hasCustomPrompt="1"/>
          </p:nvPr>
        </p:nvSpPr>
        <p:spPr>
          <a:xfrm>
            <a:off x="160190" y="685234"/>
            <a:ext cx="8720673" cy="356251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400" b="0" i="0">
                <a:solidFill>
                  <a:schemeClr val="accent2"/>
                </a:solidFill>
                <a:latin typeface="Verdana"/>
                <a:cs typeface="Verdana"/>
              </a:defRPr>
            </a:lvl1pPr>
          </a:lstStyle>
          <a:p>
            <a:pPr lvl="0"/>
            <a:r>
              <a:rPr lang="fr-FR" dirty="0" smtClean="0"/>
              <a:t>Click to Edit </a:t>
            </a:r>
            <a:r>
              <a:rPr lang="fr-FR" dirty="0" err="1" smtClean="0"/>
              <a:t>Optional</a:t>
            </a:r>
            <a:r>
              <a:rPr lang="fr-FR" dirty="0" smtClean="0"/>
              <a:t> </a:t>
            </a:r>
            <a:r>
              <a:rPr lang="fr-FR" dirty="0" err="1" smtClean="0"/>
              <a:t>Subtitle</a:t>
            </a:r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1636825861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V2-2 with ca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-1" y="3859213"/>
            <a:ext cx="9135879" cy="652462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/>
          <p:cNvSpPr/>
          <p:nvPr userDrawn="1"/>
        </p:nvSpPr>
        <p:spPr>
          <a:xfrm>
            <a:off x="-1" y="4097338"/>
            <a:ext cx="9135879" cy="414337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Espace réservé du contenu 7"/>
          <p:cNvSpPr>
            <a:spLocks noGrp="1"/>
          </p:cNvSpPr>
          <p:nvPr>
            <p:ph sz="quarter" idx="11" hasCustomPrompt="1"/>
          </p:nvPr>
        </p:nvSpPr>
        <p:spPr>
          <a:xfrm>
            <a:off x="4725493" y="1277378"/>
            <a:ext cx="4064000" cy="2084626"/>
          </a:xfrm>
          <a:prstGeom prst="rect">
            <a:avLst/>
          </a:prstGeom>
        </p:spPr>
        <p:txBody>
          <a:bodyPr vert="horz"/>
          <a:lstStyle>
            <a:lvl1pPr marL="182563" indent="-182563">
              <a:defRPr sz="2400" b="0" i="0">
                <a:latin typeface="Verdana"/>
                <a:cs typeface="Verdana"/>
              </a:defRPr>
            </a:lvl1pPr>
            <a:lvl2pPr marL="355600" indent="-173038">
              <a:buSzPct val="50000"/>
              <a:defRPr sz="1600" b="0" i="0">
                <a:latin typeface="Verdana"/>
                <a:cs typeface="Verdana"/>
              </a:defRPr>
            </a:lvl2pPr>
            <a:lvl3pPr marL="539750" indent="-184150">
              <a:buSzPct val="50000"/>
              <a:buFont typeface="Wingdings" charset="2"/>
              <a:buChar char="§"/>
              <a:defRPr sz="1400" b="0" i="0">
                <a:latin typeface="Verdana"/>
                <a:cs typeface="Verdana"/>
              </a:defRPr>
            </a:lvl3pPr>
            <a:lvl4pPr marL="722313" indent="-182563">
              <a:buSzPct val="50000"/>
              <a:buFont typeface="Courier New"/>
              <a:buChar char="o"/>
              <a:defRPr sz="1100" b="0" i="0">
                <a:latin typeface="Verdana"/>
                <a:cs typeface="Verdana"/>
              </a:defRPr>
            </a:lvl4pPr>
            <a:lvl5pPr>
              <a:defRPr b="0" i="0">
                <a:latin typeface="Verdana"/>
                <a:cs typeface="Verdana"/>
              </a:defRPr>
            </a:lvl5pPr>
          </a:lstStyle>
          <a:p>
            <a:pPr lvl="0"/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Master </a:t>
            </a:r>
            <a:r>
              <a:rPr lang="fr-FR" dirty="0" err="1" smtClean="0"/>
              <a:t>text</a:t>
            </a:r>
            <a:r>
              <a:rPr lang="fr-FR" dirty="0" smtClean="0"/>
              <a:t> styles</a:t>
            </a:r>
          </a:p>
          <a:p>
            <a:pPr lvl="1"/>
            <a:r>
              <a:rPr lang="fr-FR" dirty="0" smtClean="0"/>
              <a:t>Second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2"/>
            <a:r>
              <a:rPr lang="fr-FR" dirty="0" err="1" smtClean="0"/>
              <a:t>Third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3"/>
            <a:r>
              <a:rPr lang="fr-FR" dirty="0" err="1" smtClean="0"/>
              <a:t>Fourth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</p:txBody>
      </p:sp>
      <p:sp>
        <p:nvSpPr>
          <p:cNvPr id="9" name="Espace réservé du texte 3"/>
          <p:cNvSpPr>
            <a:spLocks noGrp="1"/>
          </p:cNvSpPr>
          <p:nvPr>
            <p:ph type="body" sz="quarter" idx="15" hasCustomPrompt="1"/>
          </p:nvPr>
        </p:nvSpPr>
        <p:spPr>
          <a:xfrm>
            <a:off x="170180" y="3499159"/>
            <a:ext cx="4401819" cy="2465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latin typeface="Verdana"/>
                <a:cs typeface="Verdana"/>
              </a:defRPr>
            </a:lvl1pPr>
          </a:lstStyle>
          <a:p>
            <a:r>
              <a:rPr lang="fr-FR" sz="800" dirty="0" err="1" smtClean="0">
                <a:latin typeface="Verdana"/>
                <a:cs typeface="Verdana"/>
              </a:rPr>
              <a:t>Optional</a:t>
            </a:r>
            <a:r>
              <a:rPr lang="fr-FR" sz="800" dirty="0" smtClean="0">
                <a:latin typeface="Verdana"/>
                <a:cs typeface="Verdana"/>
              </a:rPr>
              <a:t> description / </a:t>
            </a:r>
            <a:r>
              <a:rPr lang="fr-FR" sz="800" dirty="0" err="1" smtClean="0">
                <a:latin typeface="Verdana"/>
                <a:cs typeface="Verdana"/>
              </a:rPr>
              <a:t>context</a:t>
            </a:r>
            <a:r>
              <a:rPr lang="fr-FR" sz="800" dirty="0" smtClean="0">
                <a:latin typeface="Verdana"/>
                <a:cs typeface="Verdana"/>
              </a:rPr>
              <a:t> </a:t>
            </a:r>
            <a:r>
              <a:rPr lang="fr-FR" sz="800" dirty="0" err="1" smtClean="0">
                <a:latin typeface="Verdana"/>
                <a:cs typeface="Verdana"/>
              </a:rPr>
              <a:t>goes</a:t>
            </a:r>
            <a:r>
              <a:rPr lang="fr-FR" sz="800" dirty="0" smtClean="0">
                <a:latin typeface="Verdana"/>
                <a:cs typeface="Verdana"/>
              </a:rPr>
              <a:t> </a:t>
            </a:r>
            <a:r>
              <a:rPr lang="fr-FR" sz="800" dirty="0" err="1" smtClean="0">
                <a:latin typeface="Verdana"/>
                <a:cs typeface="Verdana"/>
              </a:rPr>
              <a:t>here</a:t>
            </a:r>
            <a:endParaRPr lang="fr-FR" dirty="0"/>
          </a:p>
        </p:txBody>
      </p:sp>
      <p:sp>
        <p:nvSpPr>
          <p:cNvPr id="13" name="Espace réservé du texte 3"/>
          <p:cNvSpPr>
            <a:spLocks noGrp="1"/>
          </p:cNvSpPr>
          <p:nvPr>
            <p:ph type="body" sz="quarter" idx="16" hasCustomPrompt="1"/>
          </p:nvPr>
        </p:nvSpPr>
        <p:spPr>
          <a:xfrm>
            <a:off x="4743767" y="3499159"/>
            <a:ext cx="4146233" cy="2465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latin typeface="Verdana"/>
                <a:cs typeface="Verdana"/>
              </a:defRPr>
            </a:lvl1pPr>
          </a:lstStyle>
          <a:p>
            <a:r>
              <a:rPr lang="fr-FR" sz="800" dirty="0" err="1" smtClean="0">
                <a:latin typeface="Verdana"/>
                <a:cs typeface="Verdana"/>
              </a:rPr>
              <a:t>Optional</a:t>
            </a:r>
            <a:r>
              <a:rPr lang="fr-FR" sz="800" dirty="0" smtClean="0">
                <a:latin typeface="Verdana"/>
                <a:cs typeface="Verdana"/>
              </a:rPr>
              <a:t> description / </a:t>
            </a:r>
            <a:r>
              <a:rPr lang="fr-FR" sz="800" dirty="0" err="1" smtClean="0">
                <a:latin typeface="Verdana"/>
                <a:cs typeface="Verdana"/>
              </a:rPr>
              <a:t>context</a:t>
            </a:r>
            <a:r>
              <a:rPr lang="fr-FR" sz="800" dirty="0" smtClean="0">
                <a:latin typeface="Verdana"/>
                <a:cs typeface="Verdana"/>
              </a:rPr>
              <a:t> </a:t>
            </a:r>
            <a:r>
              <a:rPr lang="fr-FR" sz="800" dirty="0" err="1" smtClean="0">
                <a:latin typeface="Verdana"/>
                <a:cs typeface="Verdana"/>
              </a:rPr>
              <a:t>goes</a:t>
            </a:r>
            <a:r>
              <a:rPr lang="fr-FR" sz="800" dirty="0" smtClean="0">
                <a:latin typeface="Verdana"/>
                <a:cs typeface="Verdana"/>
              </a:rPr>
              <a:t> </a:t>
            </a:r>
            <a:r>
              <a:rPr lang="fr-FR" sz="800" dirty="0" err="1" smtClean="0">
                <a:latin typeface="Verdana"/>
                <a:cs typeface="Verdana"/>
              </a:rPr>
              <a:t>here</a:t>
            </a:r>
            <a:endParaRPr lang="fr-FR" dirty="0"/>
          </a:p>
        </p:txBody>
      </p:sp>
      <p:sp>
        <p:nvSpPr>
          <p:cNvPr id="14" name="Espace réservé du contenu 7"/>
          <p:cNvSpPr>
            <a:spLocks noGrp="1"/>
          </p:cNvSpPr>
          <p:nvPr>
            <p:ph sz="quarter" idx="17" hasCustomPrompt="1"/>
          </p:nvPr>
        </p:nvSpPr>
        <p:spPr>
          <a:xfrm>
            <a:off x="162629" y="1277378"/>
            <a:ext cx="4317999" cy="2084626"/>
          </a:xfrm>
          <a:prstGeom prst="rect">
            <a:avLst/>
          </a:prstGeom>
        </p:spPr>
        <p:txBody>
          <a:bodyPr vert="horz"/>
          <a:lstStyle>
            <a:lvl1pPr marL="182563" indent="-182563">
              <a:defRPr sz="2400" b="0" i="0">
                <a:latin typeface="Verdana"/>
                <a:cs typeface="Verdana"/>
              </a:defRPr>
            </a:lvl1pPr>
            <a:lvl2pPr marL="355600" indent="-173038">
              <a:buSzPct val="50000"/>
              <a:defRPr sz="1600" b="0" i="0">
                <a:latin typeface="Verdana"/>
                <a:cs typeface="Verdana"/>
              </a:defRPr>
            </a:lvl2pPr>
            <a:lvl3pPr marL="539750" indent="-184150">
              <a:buSzPct val="50000"/>
              <a:buFont typeface="Wingdings" charset="2"/>
              <a:buChar char="§"/>
              <a:defRPr sz="1400" b="0" i="0">
                <a:latin typeface="Verdana"/>
                <a:cs typeface="Verdana"/>
              </a:defRPr>
            </a:lvl3pPr>
            <a:lvl4pPr marL="722313" indent="-182563">
              <a:buSzPct val="50000"/>
              <a:buFont typeface="Courier New"/>
              <a:buChar char="o"/>
              <a:defRPr sz="1100" b="0" i="0">
                <a:latin typeface="Verdana"/>
                <a:cs typeface="Verdana"/>
              </a:defRPr>
            </a:lvl4pPr>
            <a:lvl5pPr>
              <a:defRPr b="0" i="0">
                <a:latin typeface="Verdana"/>
                <a:cs typeface="Verdana"/>
              </a:defRPr>
            </a:lvl5pPr>
          </a:lstStyle>
          <a:p>
            <a:pPr lvl="0"/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Master </a:t>
            </a:r>
            <a:r>
              <a:rPr lang="fr-FR" dirty="0" err="1" smtClean="0"/>
              <a:t>text</a:t>
            </a:r>
            <a:r>
              <a:rPr lang="fr-FR" dirty="0" smtClean="0"/>
              <a:t> styles</a:t>
            </a:r>
          </a:p>
          <a:p>
            <a:pPr lvl="1"/>
            <a:r>
              <a:rPr lang="fr-FR" dirty="0" smtClean="0"/>
              <a:t>Second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2"/>
            <a:r>
              <a:rPr lang="fr-FR" dirty="0" err="1" smtClean="0"/>
              <a:t>Third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3"/>
            <a:r>
              <a:rPr lang="fr-FR" dirty="0" err="1" smtClean="0"/>
              <a:t>Fourth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</p:txBody>
      </p:sp>
      <p:sp>
        <p:nvSpPr>
          <p:cNvPr id="10" name="Espace réservé du texte 2"/>
          <p:cNvSpPr>
            <a:spLocks noGrp="1"/>
          </p:cNvSpPr>
          <p:nvPr>
            <p:ph type="body" sz="quarter" idx="18" hasCustomPrompt="1"/>
          </p:nvPr>
        </p:nvSpPr>
        <p:spPr>
          <a:xfrm>
            <a:off x="153492" y="154378"/>
            <a:ext cx="8727371" cy="548559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b="0" i="0">
                <a:latin typeface="Verdana"/>
                <a:cs typeface="Verdana"/>
              </a:defRPr>
            </a:lvl1pPr>
          </a:lstStyle>
          <a:p>
            <a:pPr lvl="0"/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</a:t>
            </a:r>
            <a:r>
              <a:rPr lang="fr-FR" dirty="0" err="1" smtClean="0"/>
              <a:t>Title</a:t>
            </a:r>
            <a:endParaRPr lang="fr-FR" dirty="0" smtClean="0"/>
          </a:p>
        </p:txBody>
      </p:sp>
      <p:sp>
        <p:nvSpPr>
          <p:cNvPr id="12" name="Espace réservé du texte 8"/>
          <p:cNvSpPr>
            <a:spLocks noGrp="1"/>
          </p:cNvSpPr>
          <p:nvPr>
            <p:ph type="body" sz="quarter" idx="20" hasCustomPrompt="1"/>
          </p:nvPr>
        </p:nvSpPr>
        <p:spPr>
          <a:xfrm>
            <a:off x="160190" y="685234"/>
            <a:ext cx="8720673" cy="356251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400" b="0" i="0">
                <a:solidFill>
                  <a:schemeClr val="accent2"/>
                </a:solidFill>
                <a:latin typeface="Verdana"/>
                <a:cs typeface="Verdana"/>
              </a:defRPr>
            </a:lvl1pPr>
          </a:lstStyle>
          <a:p>
            <a:pPr lvl="0"/>
            <a:r>
              <a:rPr lang="fr-FR" dirty="0" smtClean="0"/>
              <a:t>Click to Edit </a:t>
            </a:r>
            <a:r>
              <a:rPr lang="fr-FR" dirty="0" err="1" smtClean="0"/>
              <a:t>Optional</a:t>
            </a:r>
            <a:r>
              <a:rPr lang="fr-FR" dirty="0" smtClean="0"/>
              <a:t> </a:t>
            </a:r>
            <a:r>
              <a:rPr lang="fr-FR" dirty="0" err="1" smtClean="0"/>
              <a:t>Subtitle</a:t>
            </a:r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2703292277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signa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4" descr=" A - PowerPoint Intro Blanche V2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291" cy="514350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227014" y="1828170"/>
            <a:ext cx="8673872" cy="553998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l">
              <a:buFont typeface="Arial"/>
              <a:buNone/>
              <a:defRPr sz="3600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2415" y="2529258"/>
            <a:ext cx="8673872" cy="21544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None/>
              <a:defRPr sz="1400" b="0" i="0" baseline="0">
                <a:solidFill>
                  <a:schemeClr val="accent2"/>
                </a:solidFill>
                <a:latin typeface="Verdana"/>
                <a:cs typeface="Verdana"/>
              </a:defRPr>
            </a:lvl1pPr>
            <a:lvl2pPr marL="4571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Optional Subtitle</a:t>
            </a:r>
            <a:endParaRPr lang="en-US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-1" y="3859213"/>
            <a:ext cx="9135879" cy="652462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/>
          <p:cNvSpPr/>
          <p:nvPr userDrawn="1"/>
        </p:nvSpPr>
        <p:spPr>
          <a:xfrm>
            <a:off x="-1" y="4097338"/>
            <a:ext cx="9135879" cy="414337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6" name="Image 1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92066" y="4643967"/>
            <a:ext cx="393700" cy="381000"/>
          </a:xfrm>
          <a:prstGeom prst="rect">
            <a:avLst/>
          </a:prstGeom>
        </p:spPr>
      </p:pic>
      <p:sp>
        <p:nvSpPr>
          <p:cNvPr id="17" name="ZoneTexte 16"/>
          <p:cNvSpPr txBox="1"/>
          <p:nvPr userDrawn="1"/>
        </p:nvSpPr>
        <p:spPr>
          <a:xfrm>
            <a:off x="169327" y="4728637"/>
            <a:ext cx="31242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700" b="0" i="0" dirty="0" smtClean="0">
                <a:latin typeface="Verdana"/>
                <a:cs typeface="Verdana"/>
              </a:rPr>
              <a:t>M. A. Gonzalez – PMC, 3 </a:t>
            </a:r>
            <a:r>
              <a:rPr lang="fr-FR" sz="700" b="0" i="0" dirty="0" err="1" smtClean="0">
                <a:latin typeface="Verdana"/>
                <a:cs typeface="Verdana"/>
              </a:rPr>
              <a:t>November</a:t>
            </a:r>
            <a:r>
              <a:rPr lang="fr-FR" sz="700" b="0" i="0" dirty="0" smtClean="0">
                <a:latin typeface="Verdana"/>
                <a:cs typeface="Verdana"/>
              </a:rPr>
              <a:t> 2016</a:t>
            </a:r>
            <a:endParaRPr lang="fr-FR" sz="700" b="0" i="0" dirty="0">
              <a:latin typeface="Verdana"/>
              <a:cs typeface="Verdana"/>
            </a:endParaRPr>
          </a:p>
        </p:txBody>
      </p:sp>
      <p:pic>
        <p:nvPicPr>
          <p:cNvPr id="18" name="Image 1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724406" y="4702705"/>
            <a:ext cx="3632200" cy="190500"/>
          </a:xfrm>
          <a:prstGeom prst="rect">
            <a:avLst/>
          </a:prstGeom>
        </p:spPr>
      </p:pic>
      <p:sp>
        <p:nvSpPr>
          <p:cNvPr id="20" name="ZoneTexte 19"/>
          <p:cNvSpPr txBox="1"/>
          <p:nvPr userDrawn="1"/>
        </p:nvSpPr>
        <p:spPr>
          <a:xfrm>
            <a:off x="8826423" y="4721308"/>
            <a:ext cx="42756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630C1694-9101-9A45-A428-FD842B6D6CA4}" type="slidenum">
              <a:rPr lang="fr-FR" sz="700" b="0" i="0" smtClean="0">
                <a:solidFill>
                  <a:schemeClr val="accent1"/>
                </a:solidFill>
                <a:latin typeface="Verdana Bold"/>
                <a:cs typeface="Verdana Bold"/>
              </a:rPr>
              <a:t>‹#›</a:t>
            </a:fld>
            <a:endParaRPr lang="fr-FR" sz="700" b="0" i="0" dirty="0">
              <a:solidFill>
                <a:schemeClr val="accent1"/>
              </a:solidFill>
              <a:latin typeface="Verdana Bold"/>
              <a:cs typeface="Verdana Bold"/>
            </a:endParaRPr>
          </a:p>
        </p:txBody>
      </p:sp>
    </p:spTree>
    <p:extLst>
      <p:ext uri="{BB962C8B-B14F-4D97-AF65-F5344CB8AC3E}">
        <p14:creationId xmlns:p14="http://schemas.microsoft.com/office/powerpoint/2010/main" val="108214025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layout + signa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ZoneTexte 9"/>
          <p:cNvSpPr txBox="1"/>
          <p:nvPr userDrawn="1"/>
        </p:nvSpPr>
        <p:spPr>
          <a:xfrm>
            <a:off x="169327" y="4728637"/>
            <a:ext cx="31242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700" b="0" i="0" dirty="0" smtClean="0">
                <a:latin typeface="Verdana"/>
                <a:cs typeface="Verdana"/>
              </a:rPr>
              <a:t>Auteur - Date</a:t>
            </a:r>
            <a:endParaRPr lang="fr-FR" sz="700" b="0" i="0" dirty="0">
              <a:latin typeface="Verdana"/>
              <a:cs typeface="Verdana"/>
            </a:endParaRPr>
          </a:p>
        </p:txBody>
      </p:sp>
      <p:sp>
        <p:nvSpPr>
          <p:cNvPr id="11" name="Espace réservé du contenu 7"/>
          <p:cNvSpPr>
            <a:spLocks noGrp="1"/>
          </p:cNvSpPr>
          <p:nvPr>
            <p:ph sz="quarter" idx="17" hasCustomPrompt="1"/>
          </p:nvPr>
        </p:nvSpPr>
        <p:spPr>
          <a:xfrm>
            <a:off x="162629" y="1277377"/>
            <a:ext cx="8727371" cy="3234298"/>
          </a:xfrm>
          <a:prstGeom prst="rect">
            <a:avLst/>
          </a:prstGeom>
        </p:spPr>
        <p:txBody>
          <a:bodyPr vert="horz"/>
          <a:lstStyle>
            <a:lvl1pPr marL="182563" indent="-182563">
              <a:defRPr sz="2400" b="0" i="0">
                <a:latin typeface="Verdana"/>
                <a:cs typeface="Verdana"/>
              </a:defRPr>
            </a:lvl1pPr>
            <a:lvl2pPr marL="355600" indent="-173038">
              <a:buSzPct val="50000"/>
              <a:defRPr sz="1600" b="0" i="0">
                <a:latin typeface="Verdana"/>
                <a:cs typeface="Verdana"/>
              </a:defRPr>
            </a:lvl2pPr>
            <a:lvl3pPr marL="539750" indent="-184150">
              <a:buSzPct val="50000"/>
              <a:buFont typeface="Wingdings" charset="2"/>
              <a:buChar char="§"/>
              <a:defRPr sz="1400" b="0" i="0">
                <a:latin typeface="Verdana"/>
                <a:cs typeface="Verdana"/>
              </a:defRPr>
            </a:lvl3pPr>
            <a:lvl4pPr marL="722313" indent="-182563">
              <a:buSzPct val="50000"/>
              <a:buFont typeface="Courier New"/>
              <a:buChar char="o"/>
              <a:defRPr sz="1100" b="0" i="0">
                <a:latin typeface="Verdana"/>
                <a:cs typeface="Verdana"/>
              </a:defRPr>
            </a:lvl4pPr>
            <a:lvl5pPr>
              <a:defRPr b="0" i="0">
                <a:latin typeface="Verdana"/>
                <a:cs typeface="Verdana"/>
              </a:defRPr>
            </a:lvl5pPr>
          </a:lstStyle>
          <a:p>
            <a:pPr lvl="0"/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Master </a:t>
            </a:r>
            <a:r>
              <a:rPr lang="fr-FR" dirty="0" err="1" smtClean="0"/>
              <a:t>text</a:t>
            </a:r>
            <a:r>
              <a:rPr lang="fr-FR" dirty="0" smtClean="0"/>
              <a:t> styles</a:t>
            </a:r>
          </a:p>
          <a:p>
            <a:pPr lvl="1"/>
            <a:r>
              <a:rPr lang="fr-FR" dirty="0" smtClean="0"/>
              <a:t>Second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2"/>
            <a:r>
              <a:rPr lang="fr-FR" dirty="0" err="1" smtClean="0"/>
              <a:t>Third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3"/>
            <a:r>
              <a:rPr lang="fr-FR" dirty="0" err="1" smtClean="0"/>
              <a:t>Fourth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</p:txBody>
      </p:sp>
      <p:sp>
        <p:nvSpPr>
          <p:cNvPr id="4" name="Espace réservé du texte 2"/>
          <p:cNvSpPr>
            <a:spLocks noGrp="1"/>
          </p:cNvSpPr>
          <p:nvPr>
            <p:ph type="body" sz="quarter" idx="18" hasCustomPrompt="1"/>
          </p:nvPr>
        </p:nvSpPr>
        <p:spPr>
          <a:xfrm>
            <a:off x="153492" y="154378"/>
            <a:ext cx="8727371" cy="548559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b="0" i="0">
                <a:latin typeface="Verdana"/>
                <a:cs typeface="Verdana"/>
              </a:defRPr>
            </a:lvl1pPr>
          </a:lstStyle>
          <a:p>
            <a:pPr lvl="0"/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</a:t>
            </a:r>
            <a:r>
              <a:rPr lang="fr-FR" dirty="0" err="1" smtClean="0"/>
              <a:t>Title</a:t>
            </a:r>
            <a:endParaRPr lang="fr-FR" dirty="0" smtClean="0"/>
          </a:p>
        </p:txBody>
      </p:sp>
      <p:sp>
        <p:nvSpPr>
          <p:cNvPr id="5" name="Espace réservé du texte 8"/>
          <p:cNvSpPr>
            <a:spLocks noGrp="1"/>
          </p:cNvSpPr>
          <p:nvPr>
            <p:ph type="body" sz="quarter" idx="20" hasCustomPrompt="1"/>
          </p:nvPr>
        </p:nvSpPr>
        <p:spPr>
          <a:xfrm>
            <a:off x="160190" y="685234"/>
            <a:ext cx="8720673" cy="356251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400" b="0" i="0">
                <a:solidFill>
                  <a:schemeClr val="accent2"/>
                </a:solidFill>
                <a:latin typeface="Verdana"/>
                <a:cs typeface="Verdana"/>
              </a:defRPr>
            </a:lvl1pPr>
          </a:lstStyle>
          <a:p>
            <a:pPr lvl="0"/>
            <a:r>
              <a:rPr lang="fr-FR" dirty="0" smtClean="0"/>
              <a:t>Click to Edit </a:t>
            </a:r>
            <a:r>
              <a:rPr lang="fr-FR" dirty="0" err="1" smtClean="0"/>
              <a:t>Optional</a:t>
            </a:r>
            <a:r>
              <a:rPr lang="fr-FR" dirty="0" smtClean="0"/>
              <a:t> </a:t>
            </a:r>
            <a:r>
              <a:rPr lang="fr-FR" dirty="0" err="1" smtClean="0"/>
              <a:t>Subtitle</a:t>
            </a:r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1061689777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+ signa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ZoneTexte 10"/>
          <p:cNvSpPr txBox="1"/>
          <p:nvPr userDrawn="1"/>
        </p:nvSpPr>
        <p:spPr>
          <a:xfrm>
            <a:off x="169327" y="4728637"/>
            <a:ext cx="31242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700" b="0" i="0" dirty="0" smtClean="0">
                <a:latin typeface="Verdana"/>
                <a:cs typeface="Verdana"/>
              </a:rPr>
              <a:t>Auteur - Date</a:t>
            </a:r>
            <a:endParaRPr lang="fr-FR" sz="700" b="0" i="0" dirty="0">
              <a:latin typeface="Verdana"/>
              <a:cs typeface="Verdana"/>
            </a:endParaRPr>
          </a:p>
        </p:txBody>
      </p:sp>
      <p:sp>
        <p:nvSpPr>
          <p:cNvPr id="12" name="Espace réservé du contenu 7"/>
          <p:cNvSpPr>
            <a:spLocks noGrp="1"/>
          </p:cNvSpPr>
          <p:nvPr>
            <p:ph sz="quarter" idx="11" hasCustomPrompt="1"/>
          </p:nvPr>
        </p:nvSpPr>
        <p:spPr>
          <a:xfrm>
            <a:off x="4725493" y="1277377"/>
            <a:ext cx="4064000" cy="3234298"/>
          </a:xfrm>
          <a:prstGeom prst="rect">
            <a:avLst/>
          </a:prstGeom>
        </p:spPr>
        <p:txBody>
          <a:bodyPr vert="horz"/>
          <a:lstStyle>
            <a:lvl1pPr marL="182563" indent="-182563">
              <a:defRPr sz="2400" b="0" i="0">
                <a:latin typeface="Verdana"/>
                <a:cs typeface="Verdana"/>
              </a:defRPr>
            </a:lvl1pPr>
            <a:lvl2pPr marL="355600" indent="-173038">
              <a:buSzPct val="50000"/>
              <a:defRPr sz="1600" b="0" i="0">
                <a:latin typeface="Verdana"/>
                <a:cs typeface="Verdana"/>
              </a:defRPr>
            </a:lvl2pPr>
            <a:lvl3pPr marL="539750" indent="-184150">
              <a:buSzPct val="50000"/>
              <a:buFont typeface="Wingdings" charset="2"/>
              <a:buChar char="§"/>
              <a:defRPr sz="1400" b="0" i="0">
                <a:latin typeface="Verdana"/>
                <a:cs typeface="Verdana"/>
              </a:defRPr>
            </a:lvl3pPr>
            <a:lvl4pPr marL="722313" indent="-182563">
              <a:buSzPct val="50000"/>
              <a:buFont typeface="Courier New"/>
              <a:buChar char="o"/>
              <a:defRPr sz="1100" b="0" i="0">
                <a:latin typeface="Verdana"/>
                <a:cs typeface="Verdana"/>
              </a:defRPr>
            </a:lvl4pPr>
            <a:lvl5pPr>
              <a:defRPr b="0" i="0">
                <a:latin typeface="Verdana"/>
                <a:cs typeface="Verdana"/>
              </a:defRPr>
            </a:lvl5pPr>
          </a:lstStyle>
          <a:p>
            <a:pPr lvl="0"/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Master </a:t>
            </a:r>
            <a:r>
              <a:rPr lang="fr-FR" dirty="0" err="1" smtClean="0"/>
              <a:t>text</a:t>
            </a:r>
            <a:r>
              <a:rPr lang="fr-FR" dirty="0" smtClean="0"/>
              <a:t> styles</a:t>
            </a:r>
          </a:p>
          <a:p>
            <a:pPr lvl="1"/>
            <a:r>
              <a:rPr lang="fr-FR" dirty="0" smtClean="0"/>
              <a:t>Second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2"/>
            <a:r>
              <a:rPr lang="fr-FR" dirty="0" err="1" smtClean="0"/>
              <a:t>Third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3"/>
            <a:r>
              <a:rPr lang="fr-FR" dirty="0" err="1" smtClean="0"/>
              <a:t>Fourth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</p:txBody>
      </p:sp>
      <p:sp>
        <p:nvSpPr>
          <p:cNvPr id="13" name="Espace réservé du contenu 7"/>
          <p:cNvSpPr>
            <a:spLocks noGrp="1"/>
          </p:cNvSpPr>
          <p:nvPr>
            <p:ph sz="quarter" idx="17" hasCustomPrompt="1"/>
          </p:nvPr>
        </p:nvSpPr>
        <p:spPr>
          <a:xfrm>
            <a:off x="162629" y="1277377"/>
            <a:ext cx="4317999" cy="3234298"/>
          </a:xfrm>
          <a:prstGeom prst="rect">
            <a:avLst/>
          </a:prstGeom>
        </p:spPr>
        <p:txBody>
          <a:bodyPr vert="horz"/>
          <a:lstStyle>
            <a:lvl1pPr marL="182563" indent="-182563">
              <a:defRPr sz="2400" b="0" i="0">
                <a:latin typeface="Verdana"/>
                <a:cs typeface="Verdana"/>
              </a:defRPr>
            </a:lvl1pPr>
            <a:lvl2pPr marL="355600" indent="-173038">
              <a:buSzPct val="50000"/>
              <a:defRPr sz="1600" b="0" i="0">
                <a:latin typeface="Verdana"/>
                <a:cs typeface="Verdana"/>
              </a:defRPr>
            </a:lvl2pPr>
            <a:lvl3pPr marL="539750" indent="-184150">
              <a:buSzPct val="50000"/>
              <a:buFont typeface="Wingdings" charset="2"/>
              <a:buChar char="§"/>
              <a:defRPr sz="1400" b="0" i="0">
                <a:latin typeface="Verdana"/>
                <a:cs typeface="Verdana"/>
              </a:defRPr>
            </a:lvl3pPr>
            <a:lvl4pPr marL="722313" indent="-182563">
              <a:buSzPct val="50000"/>
              <a:buFont typeface="Courier New"/>
              <a:buChar char="o"/>
              <a:defRPr sz="1100" b="0" i="0">
                <a:latin typeface="Verdana"/>
                <a:cs typeface="Verdana"/>
              </a:defRPr>
            </a:lvl4pPr>
            <a:lvl5pPr>
              <a:defRPr b="0" i="0">
                <a:latin typeface="Verdana"/>
                <a:cs typeface="Verdana"/>
              </a:defRPr>
            </a:lvl5pPr>
          </a:lstStyle>
          <a:p>
            <a:pPr lvl="0"/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Master </a:t>
            </a:r>
            <a:r>
              <a:rPr lang="fr-FR" dirty="0" err="1" smtClean="0"/>
              <a:t>text</a:t>
            </a:r>
            <a:r>
              <a:rPr lang="fr-FR" dirty="0" smtClean="0"/>
              <a:t> styles</a:t>
            </a:r>
          </a:p>
          <a:p>
            <a:pPr lvl="1"/>
            <a:r>
              <a:rPr lang="fr-FR" dirty="0" smtClean="0"/>
              <a:t>Second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2"/>
            <a:r>
              <a:rPr lang="fr-FR" dirty="0" err="1" smtClean="0"/>
              <a:t>Third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3"/>
            <a:r>
              <a:rPr lang="fr-FR" dirty="0" err="1" smtClean="0"/>
              <a:t>Fourth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</p:txBody>
      </p:sp>
      <p:sp>
        <p:nvSpPr>
          <p:cNvPr id="5" name="Espace réservé du texte 2"/>
          <p:cNvSpPr>
            <a:spLocks noGrp="1"/>
          </p:cNvSpPr>
          <p:nvPr>
            <p:ph type="body" sz="quarter" idx="18" hasCustomPrompt="1"/>
          </p:nvPr>
        </p:nvSpPr>
        <p:spPr>
          <a:xfrm>
            <a:off x="153492" y="154378"/>
            <a:ext cx="8727371" cy="548559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b="0" i="0">
                <a:latin typeface="Verdana"/>
                <a:cs typeface="Verdana"/>
              </a:defRPr>
            </a:lvl1pPr>
          </a:lstStyle>
          <a:p>
            <a:pPr lvl="0"/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</a:t>
            </a:r>
            <a:r>
              <a:rPr lang="fr-FR" dirty="0" err="1" smtClean="0"/>
              <a:t>Title</a:t>
            </a:r>
            <a:endParaRPr lang="fr-FR" dirty="0" smtClean="0"/>
          </a:p>
        </p:txBody>
      </p:sp>
      <p:sp>
        <p:nvSpPr>
          <p:cNvPr id="6" name="Espace réservé du texte 8"/>
          <p:cNvSpPr>
            <a:spLocks noGrp="1"/>
          </p:cNvSpPr>
          <p:nvPr>
            <p:ph type="body" sz="quarter" idx="20" hasCustomPrompt="1"/>
          </p:nvPr>
        </p:nvSpPr>
        <p:spPr>
          <a:xfrm>
            <a:off x="160190" y="685234"/>
            <a:ext cx="8720673" cy="356251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400" b="0" i="0">
                <a:solidFill>
                  <a:schemeClr val="accent2"/>
                </a:solidFill>
                <a:latin typeface="Verdana"/>
                <a:cs typeface="Verdana"/>
              </a:defRPr>
            </a:lvl1pPr>
          </a:lstStyle>
          <a:p>
            <a:pPr lvl="0"/>
            <a:r>
              <a:rPr lang="fr-FR" dirty="0" smtClean="0"/>
              <a:t>Click to Edit </a:t>
            </a:r>
            <a:r>
              <a:rPr lang="fr-FR" dirty="0" err="1" smtClean="0"/>
              <a:t>Optional</a:t>
            </a:r>
            <a:r>
              <a:rPr lang="fr-FR" dirty="0" smtClean="0"/>
              <a:t> </a:t>
            </a:r>
            <a:r>
              <a:rPr lang="fr-FR" dirty="0" err="1" smtClean="0"/>
              <a:t>Subtitle</a:t>
            </a:r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3107875680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layout V3-2 + signa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-1" y="3859213"/>
            <a:ext cx="9135879" cy="652462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Rectangle 3"/>
          <p:cNvSpPr/>
          <p:nvPr userDrawn="1"/>
        </p:nvSpPr>
        <p:spPr>
          <a:xfrm>
            <a:off x="-1" y="4097338"/>
            <a:ext cx="9135879" cy="414337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ZoneTexte 4"/>
          <p:cNvSpPr txBox="1"/>
          <p:nvPr userDrawn="1"/>
        </p:nvSpPr>
        <p:spPr>
          <a:xfrm>
            <a:off x="169327" y="4728637"/>
            <a:ext cx="31242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700" b="0" i="0" dirty="0" smtClean="0">
                <a:latin typeface="Verdana"/>
                <a:cs typeface="Verdana"/>
              </a:rPr>
              <a:t>Auteur - Date</a:t>
            </a:r>
            <a:endParaRPr lang="fr-FR" sz="700" b="0" i="0" dirty="0">
              <a:latin typeface="Verdana"/>
              <a:cs typeface="Verdana"/>
            </a:endParaRPr>
          </a:p>
        </p:txBody>
      </p:sp>
      <p:sp>
        <p:nvSpPr>
          <p:cNvPr id="7" name="Espace réservé du contenu 7"/>
          <p:cNvSpPr>
            <a:spLocks noGrp="1"/>
          </p:cNvSpPr>
          <p:nvPr>
            <p:ph sz="quarter" idx="17" hasCustomPrompt="1"/>
          </p:nvPr>
        </p:nvSpPr>
        <p:spPr>
          <a:xfrm>
            <a:off x="162629" y="1277377"/>
            <a:ext cx="8727371" cy="2372285"/>
          </a:xfrm>
          <a:prstGeom prst="rect">
            <a:avLst/>
          </a:prstGeom>
        </p:spPr>
        <p:txBody>
          <a:bodyPr vert="horz"/>
          <a:lstStyle>
            <a:lvl1pPr marL="182563" indent="-182563">
              <a:defRPr sz="2400" b="0" i="0">
                <a:latin typeface="Verdana"/>
                <a:cs typeface="Verdana"/>
              </a:defRPr>
            </a:lvl1pPr>
            <a:lvl2pPr marL="355600" indent="-173038">
              <a:buSzPct val="50000"/>
              <a:defRPr sz="1600" b="0" i="0">
                <a:latin typeface="Verdana"/>
                <a:cs typeface="Verdana"/>
              </a:defRPr>
            </a:lvl2pPr>
            <a:lvl3pPr marL="539750" indent="-184150">
              <a:buSzPct val="50000"/>
              <a:buFont typeface="Wingdings" charset="2"/>
              <a:buChar char="§"/>
              <a:defRPr sz="1400" b="0" i="0">
                <a:latin typeface="Verdana"/>
                <a:cs typeface="Verdana"/>
              </a:defRPr>
            </a:lvl3pPr>
            <a:lvl4pPr marL="722313" indent="-182563">
              <a:buSzPct val="50000"/>
              <a:buFont typeface="Courier New"/>
              <a:buChar char="o"/>
              <a:defRPr sz="1100" b="0" i="0">
                <a:latin typeface="Verdana"/>
                <a:cs typeface="Verdana"/>
              </a:defRPr>
            </a:lvl4pPr>
            <a:lvl5pPr>
              <a:defRPr b="0" i="0">
                <a:latin typeface="Verdana"/>
                <a:cs typeface="Verdana"/>
              </a:defRPr>
            </a:lvl5pPr>
          </a:lstStyle>
          <a:p>
            <a:pPr lvl="0"/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Master </a:t>
            </a:r>
            <a:r>
              <a:rPr lang="fr-FR" dirty="0" err="1" smtClean="0"/>
              <a:t>text</a:t>
            </a:r>
            <a:r>
              <a:rPr lang="fr-FR" dirty="0" smtClean="0"/>
              <a:t> styles</a:t>
            </a:r>
          </a:p>
          <a:p>
            <a:pPr lvl="1"/>
            <a:r>
              <a:rPr lang="fr-FR" dirty="0" smtClean="0"/>
              <a:t>Second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2"/>
            <a:r>
              <a:rPr lang="fr-FR" dirty="0" err="1" smtClean="0"/>
              <a:t>Third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3"/>
            <a:r>
              <a:rPr lang="fr-FR" dirty="0" err="1" smtClean="0"/>
              <a:t>Fourth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</p:txBody>
      </p:sp>
      <p:sp>
        <p:nvSpPr>
          <p:cNvPr id="6" name="Espace réservé du texte 2"/>
          <p:cNvSpPr>
            <a:spLocks noGrp="1"/>
          </p:cNvSpPr>
          <p:nvPr>
            <p:ph type="body" sz="quarter" idx="18" hasCustomPrompt="1"/>
          </p:nvPr>
        </p:nvSpPr>
        <p:spPr>
          <a:xfrm>
            <a:off x="153492" y="154378"/>
            <a:ext cx="8727371" cy="548559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b="0" i="0">
                <a:latin typeface="Verdana"/>
                <a:cs typeface="Verdana"/>
              </a:defRPr>
            </a:lvl1pPr>
          </a:lstStyle>
          <a:p>
            <a:pPr lvl="0"/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</a:t>
            </a:r>
            <a:r>
              <a:rPr lang="fr-FR" dirty="0" err="1" smtClean="0"/>
              <a:t>Title</a:t>
            </a:r>
            <a:endParaRPr lang="fr-FR" dirty="0" smtClean="0"/>
          </a:p>
        </p:txBody>
      </p:sp>
      <p:sp>
        <p:nvSpPr>
          <p:cNvPr id="8" name="Espace réservé du texte 8"/>
          <p:cNvSpPr>
            <a:spLocks noGrp="1"/>
          </p:cNvSpPr>
          <p:nvPr>
            <p:ph type="body" sz="quarter" idx="20" hasCustomPrompt="1"/>
          </p:nvPr>
        </p:nvSpPr>
        <p:spPr>
          <a:xfrm>
            <a:off x="160190" y="685234"/>
            <a:ext cx="8720673" cy="356251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400" b="0" i="0">
                <a:solidFill>
                  <a:schemeClr val="accent2"/>
                </a:solidFill>
                <a:latin typeface="Verdana"/>
                <a:cs typeface="Verdana"/>
              </a:defRPr>
            </a:lvl1pPr>
          </a:lstStyle>
          <a:p>
            <a:pPr lvl="0"/>
            <a:r>
              <a:rPr lang="fr-FR" dirty="0" smtClean="0"/>
              <a:t>Click to Edit </a:t>
            </a:r>
            <a:r>
              <a:rPr lang="fr-FR" dirty="0" err="1" smtClean="0"/>
              <a:t>Optional</a:t>
            </a:r>
            <a:r>
              <a:rPr lang="fr-FR" dirty="0" smtClean="0"/>
              <a:t> </a:t>
            </a:r>
            <a:r>
              <a:rPr lang="fr-FR" dirty="0" err="1" smtClean="0"/>
              <a:t>Subtitle</a:t>
            </a:r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1098286348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V3-2 + signa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-1" y="3859213"/>
            <a:ext cx="9135879" cy="652462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/>
          <p:cNvSpPr/>
          <p:nvPr userDrawn="1"/>
        </p:nvSpPr>
        <p:spPr>
          <a:xfrm>
            <a:off x="-1" y="4097338"/>
            <a:ext cx="9135879" cy="414337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/>
          <p:cNvSpPr txBox="1"/>
          <p:nvPr userDrawn="1"/>
        </p:nvSpPr>
        <p:spPr>
          <a:xfrm>
            <a:off x="169327" y="4728637"/>
            <a:ext cx="31242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700" b="0" i="0" dirty="0" smtClean="0">
                <a:latin typeface="Verdana"/>
                <a:cs typeface="Verdana"/>
              </a:rPr>
              <a:t>Auteur - Date</a:t>
            </a:r>
            <a:endParaRPr lang="fr-FR" sz="700" b="0" i="0" dirty="0">
              <a:latin typeface="Verdana"/>
              <a:cs typeface="Verdana"/>
            </a:endParaRPr>
          </a:p>
        </p:txBody>
      </p:sp>
      <p:sp>
        <p:nvSpPr>
          <p:cNvPr id="13" name="Espace réservé du contenu 7"/>
          <p:cNvSpPr>
            <a:spLocks noGrp="1"/>
          </p:cNvSpPr>
          <p:nvPr>
            <p:ph sz="quarter" idx="11" hasCustomPrompt="1"/>
          </p:nvPr>
        </p:nvSpPr>
        <p:spPr>
          <a:xfrm>
            <a:off x="4725493" y="1277377"/>
            <a:ext cx="4064000" cy="2372285"/>
          </a:xfrm>
          <a:prstGeom prst="rect">
            <a:avLst/>
          </a:prstGeom>
        </p:spPr>
        <p:txBody>
          <a:bodyPr vert="horz"/>
          <a:lstStyle>
            <a:lvl1pPr marL="182563" indent="-182563">
              <a:defRPr sz="2400" b="0" i="0">
                <a:latin typeface="Verdana"/>
                <a:cs typeface="Verdana"/>
              </a:defRPr>
            </a:lvl1pPr>
            <a:lvl2pPr marL="355600" indent="-173038">
              <a:buSzPct val="50000"/>
              <a:defRPr sz="1600" b="0" i="0">
                <a:latin typeface="Verdana"/>
                <a:cs typeface="Verdana"/>
              </a:defRPr>
            </a:lvl2pPr>
            <a:lvl3pPr marL="539750" indent="-184150">
              <a:buSzPct val="50000"/>
              <a:buFont typeface="Wingdings" charset="2"/>
              <a:buChar char="§"/>
              <a:defRPr sz="1400" b="0" i="0">
                <a:latin typeface="Verdana"/>
                <a:cs typeface="Verdana"/>
              </a:defRPr>
            </a:lvl3pPr>
            <a:lvl4pPr marL="722313" indent="-182563">
              <a:buSzPct val="50000"/>
              <a:buFont typeface="Courier New"/>
              <a:buChar char="o"/>
              <a:defRPr sz="1100" b="0" i="0">
                <a:latin typeface="Verdana"/>
                <a:cs typeface="Verdana"/>
              </a:defRPr>
            </a:lvl4pPr>
            <a:lvl5pPr>
              <a:defRPr b="0" i="0">
                <a:latin typeface="Verdana"/>
                <a:cs typeface="Verdana"/>
              </a:defRPr>
            </a:lvl5pPr>
          </a:lstStyle>
          <a:p>
            <a:pPr lvl="0"/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Master </a:t>
            </a:r>
            <a:r>
              <a:rPr lang="fr-FR" dirty="0" err="1" smtClean="0"/>
              <a:t>text</a:t>
            </a:r>
            <a:r>
              <a:rPr lang="fr-FR" dirty="0" smtClean="0"/>
              <a:t> styles</a:t>
            </a:r>
          </a:p>
          <a:p>
            <a:pPr lvl="1"/>
            <a:r>
              <a:rPr lang="fr-FR" dirty="0" smtClean="0"/>
              <a:t>Second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2"/>
            <a:r>
              <a:rPr lang="fr-FR" dirty="0" err="1" smtClean="0"/>
              <a:t>Third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3"/>
            <a:r>
              <a:rPr lang="fr-FR" dirty="0" err="1" smtClean="0"/>
              <a:t>Fourth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</p:txBody>
      </p:sp>
      <p:sp>
        <p:nvSpPr>
          <p:cNvPr id="14" name="Espace réservé du contenu 7"/>
          <p:cNvSpPr>
            <a:spLocks noGrp="1"/>
          </p:cNvSpPr>
          <p:nvPr>
            <p:ph sz="quarter" idx="17" hasCustomPrompt="1"/>
          </p:nvPr>
        </p:nvSpPr>
        <p:spPr>
          <a:xfrm>
            <a:off x="162629" y="1277377"/>
            <a:ext cx="4317999" cy="2372285"/>
          </a:xfrm>
          <a:prstGeom prst="rect">
            <a:avLst/>
          </a:prstGeom>
        </p:spPr>
        <p:txBody>
          <a:bodyPr vert="horz"/>
          <a:lstStyle>
            <a:lvl1pPr marL="182563" indent="-182563">
              <a:defRPr sz="2400" b="0" i="0">
                <a:latin typeface="Verdana"/>
                <a:cs typeface="Verdana"/>
              </a:defRPr>
            </a:lvl1pPr>
            <a:lvl2pPr marL="355600" indent="-173038">
              <a:buSzPct val="50000"/>
              <a:defRPr sz="1600" b="0" i="0">
                <a:latin typeface="Verdana"/>
                <a:cs typeface="Verdana"/>
              </a:defRPr>
            </a:lvl2pPr>
            <a:lvl3pPr marL="539750" indent="-184150">
              <a:buSzPct val="50000"/>
              <a:buFont typeface="Wingdings" charset="2"/>
              <a:buChar char="§"/>
              <a:defRPr sz="1400" b="0" i="0">
                <a:latin typeface="Verdana"/>
                <a:cs typeface="Verdana"/>
              </a:defRPr>
            </a:lvl3pPr>
            <a:lvl4pPr marL="722313" indent="-182563">
              <a:buSzPct val="50000"/>
              <a:buFont typeface="Courier New"/>
              <a:buChar char="o"/>
              <a:defRPr sz="1100" b="0" i="0">
                <a:latin typeface="Verdana"/>
                <a:cs typeface="Verdana"/>
              </a:defRPr>
            </a:lvl4pPr>
            <a:lvl5pPr>
              <a:defRPr b="0" i="0">
                <a:latin typeface="Verdana"/>
                <a:cs typeface="Verdana"/>
              </a:defRPr>
            </a:lvl5pPr>
          </a:lstStyle>
          <a:p>
            <a:pPr lvl="0"/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Master </a:t>
            </a:r>
            <a:r>
              <a:rPr lang="fr-FR" dirty="0" err="1" smtClean="0"/>
              <a:t>text</a:t>
            </a:r>
            <a:r>
              <a:rPr lang="fr-FR" dirty="0" smtClean="0"/>
              <a:t> styles</a:t>
            </a:r>
          </a:p>
          <a:p>
            <a:pPr lvl="1"/>
            <a:r>
              <a:rPr lang="fr-FR" dirty="0" smtClean="0"/>
              <a:t>Second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2"/>
            <a:r>
              <a:rPr lang="fr-FR" dirty="0" err="1" smtClean="0"/>
              <a:t>Third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3"/>
            <a:r>
              <a:rPr lang="fr-FR" dirty="0" err="1" smtClean="0"/>
              <a:t>Fourth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</p:txBody>
      </p:sp>
      <p:sp>
        <p:nvSpPr>
          <p:cNvPr id="9" name="Espace réservé du texte 2"/>
          <p:cNvSpPr>
            <a:spLocks noGrp="1"/>
          </p:cNvSpPr>
          <p:nvPr>
            <p:ph type="body" sz="quarter" idx="18" hasCustomPrompt="1"/>
          </p:nvPr>
        </p:nvSpPr>
        <p:spPr>
          <a:xfrm>
            <a:off x="153492" y="154378"/>
            <a:ext cx="8727371" cy="548559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b="0" i="0">
                <a:latin typeface="Verdana"/>
                <a:cs typeface="Verdana"/>
              </a:defRPr>
            </a:lvl1pPr>
          </a:lstStyle>
          <a:p>
            <a:pPr lvl="0"/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</a:t>
            </a:r>
            <a:r>
              <a:rPr lang="fr-FR" dirty="0" err="1" smtClean="0"/>
              <a:t>Title</a:t>
            </a:r>
            <a:endParaRPr lang="fr-FR" dirty="0" smtClean="0"/>
          </a:p>
        </p:txBody>
      </p:sp>
      <p:sp>
        <p:nvSpPr>
          <p:cNvPr id="10" name="Espace réservé du texte 8"/>
          <p:cNvSpPr>
            <a:spLocks noGrp="1"/>
          </p:cNvSpPr>
          <p:nvPr>
            <p:ph type="body" sz="quarter" idx="20" hasCustomPrompt="1"/>
          </p:nvPr>
        </p:nvSpPr>
        <p:spPr>
          <a:xfrm>
            <a:off x="160190" y="685234"/>
            <a:ext cx="8720673" cy="356251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400" b="0" i="0">
                <a:solidFill>
                  <a:schemeClr val="accent2"/>
                </a:solidFill>
                <a:latin typeface="Verdana"/>
                <a:cs typeface="Verdana"/>
              </a:defRPr>
            </a:lvl1pPr>
          </a:lstStyle>
          <a:p>
            <a:pPr lvl="0"/>
            <a:r>
              <a:rPr lang="fr-FR" dirty="0" smtClean="0"/>
              <a:t>Click to Edit </a:t>
            </a:r>
            <a:r>
              <a:rPr lang="fr-FR" dirty="0" err="1" smtClean="0"/>
              <a:t>Optional</a:t>
            </a:r>
            <a:r>
              <a:rPr lang="fr-FR" dirty="0" smtClean="0"/>
              <a:t> </a:t>
            </a:r>
            <a:r>
              <a:rPr lang="fr-FR" dirty="0" err="1" smtClean="0"/>
              <a:t>Subtitle</a:t>
            </a:r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428543779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du contenu 7"/>
          <p:cNvSpPr>
            <a:spLocks noGrp="1"/>
          </p:cNvSpPr>
          <p:nvPr>
            <p:ph sz="quarter" idx="17" hasCustomPrompt="1"/>
          </p:nvPr>
        </p:nvSpPr>
        <p:spPr>
          <a:xfrm>
            <a:off x="162629" y="1277377"/>
            <a:ext cx="8727371" cy="3234298"/>
          </a:xfrm>
          <a:prstGeom prst="rect">
            <a:avLst/>
          </a:prstGeom>
        </p:spPr>
        <p:txBody>
          <a:bodyPr vert="horz"/>
          <a:lstStyle>
            <a:lvl1pPr marL="182563" indent="-182563">
              <a:defRPr sz="2400" b="0" i="0">
                <a:latin typeface="Verdana"/>
                <a:cs typeface="Verdana"/>
              </a:defRPr>
            </a:lvl1pPr>
            <a:lvl2pPr marL="355600" indent="-173038">
              <a:buSzPct val="50000"/>
              <a:defRPr sz="1600" b="0" i="0">
                <a:latin typeface="Verdana"/>
                <a:cs typeface="Verdana"/>
              </a:defRPr>
            </a:lvl2pPr>
            <a:lvl3pPr marL="539750" indent="-184150">
              <a:buSzPct val="50000"/>
              <a:buFont typeface="Wingdings" charset="2"/>
              <a:buChar char="§"/>
              <a:defRPr sz="1400" b="0" i="0">
                <a:latin typeface="Verdana"/>
                <a:cs typeface="Verdana"/>
              </a:defRPr>
            </a:lvl3pPr>
            <a:lvl4pPr marL="722313" indent="-182563">
              <a:buSzPct val="50000"/>
              <a:buFont typeface="Courier New"/>
              <a:buChar char="o"/>
              <a:defRPr sz="1100" b="0" i="0">
                <a:latin typeface="Verdana"/>
                <a:cs typeface="Verdana"/>
              </a:defRPr>
            </a:lvl4pPr>
            <a:lvl5pPr>
              <a:defRPr b="0" i="0">
                <a:latin typeface="Verdana"/>
                <a:cs typeface="Verdana"/>
              </a:defRPr>
            </a:lvl5pPr>
          </a:lstStyle>
          <a:p>
            <a:pPr lvl="0"/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Master </a:t>
            </a:r>
            <a:r>
              <a:rPr lang="fr-FR" dirty="0" err="1" smtClean="0"/>
              <a:t>text</a:t>
            </a:r>
            <a:r>
              <a:rPr lang="fr-FR" dirty="0" smtClean="0"/>
              <a:t> styles</a:t>
            </a:r>
          </a:p>
          <a:p>
            <a:pPr lvl="1"/>
            <a:r>
              <a:rPr lang="fr-FR" dirty="0" smtClean="0"/>
              <a:t>Second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2"/>
            <a:r>
              <a:rPr lang="fr-FR" dirty="0" err="1" smtClean="0"/>
              <a:t>Third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3"/>
            <a:r>
              <a:rPr lang="fr-FR" dirty="0" err="1" smtClean="0"/>
              <a:t>Fourth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8" hasCustomPrompt="1"/>
          </p:nvPr>
        </p:nvSpPr>
        <p:spPr>
          <a:xfrm>
            <a:off x="153492" y="154378"/>
            <a:ext cx="8727371" cy="548559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b="0" i="0">
                <a:latin typeface="Verdana"/>
                <a:cs typeface="Verdana"/>
              </a:defRPr>
            </a:lvl1pPr>
          </a:lstStyle>
          <a:p>
            <a:pPr lvl="0"/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</a:t>
            </a:r>
            <a:r>
              <a:rPr lang="fr-FR" dirty="0" err="1" smtClean="0"/>
              <a:t>Title</a:t>
            </a:r>
            <a:endParaRPr lang="fr-FR" dirty="0" smtClean="0"/>
          </a:p>
        </p:txBody>
      </p:sp>
      <p:sp>
        <p:nvSpPr>
          <p:cNvPr id="4" name="Espace réservé du texte 8"/>
          <p:cNvSpPr>
            <a:spLocks noGrp="1"/>
          </p:cNvSpPr>
          <p:nvPr>
            <p:ph type="body" sz="quarter" idx="20" hasCustomPrompt="1"/>
          </p:nvPr>
        </p:nvSpPr>
        <p:spPr>
          <a:xfrm>
            <a:off x="160190" y="685234"/>
            <a:ext cx="8720673" cy="356251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400" b="0" i="0">
                <a:solidFill>
                  <a:schemeClr val="accent2"/>
                </a:solidFill>
                <a:latin typeface="Verdana"/>
                <a:cs typeface="Verdana"/>
              </a:defRPr>
            </a:lvl1pPr>
          </a:lstStyle>
          <a:p>
            <a:pPr lvl="0"/>
            <a:r>
              <a:rPr lang="fr-FR" dirty="0" smtClean="0"/>
              <a:t>Click to Edit </a:t>
            </a:r>
            <a:r>
              <a:rPr lang="fr-FR" dirty="0" err="1" smtClean="0"/>
              <a:t>Optional</a:t>
            </a:r>
            <a:r>
              <a:rPr lang="fr-FR" dirty="0" smtClean="0"/>
              <a:t> </a:t>
            </a:r>
            <a:r>
              <a:rPr lang="fr-FR" dirty="0" err="1" smtClean="0"/>
              <a:t>Subtitle</a:t>
            </a:r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359489964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ce réservé du contenu 7"/>
          <p:cNvSpPr>
            <a:spLocks noGrp="1"/>
          </p:cNvSpPr>
          <p:nvPr>
            <p:ph sz="quarter" idx="11" hasCustomPrompt="1"/>
          </p:nvPr>
        </p:nvSpPr>
        <p:spPr>
          <a:xfrm>
            <a:off x="4725493" y="1277377"/>
            <a:ext cx="4064000" cy="3234298"/>
          </a:xfrm>
          <a:prstGeom prst="rect">
            <a:avLst/>
          </a:prstGeom>
        </p:spPr>
        <p:txBody>
          <a:bodyPr vert="horz"/>
          <a:lstStyle>
            <a:lvl1pPr marL="182563" indent="-182563">
              <a:defRPr sz="2400" b="0" i="0">
                <a:latin typeface="Verdana"/>
                <a:cs typeface="Verdana"/>
              </a:defRPr>
            </a:lvl1pPr>
            <a:lvl2pPr marL="355600" indent="-173038">
              <a:buSzPct val="50000"/>
              <a:defRPr sz="1600" b="0" i="0">
                <a:latin typeface="Verdana"/>
                <a:cs typeface="Verdana"/>
              </a:defRPr>
            </a:lvl2pPr>
            <a:lvl3pPr marL="539750" indent="-184150">
              <a:buSzPct val="50000"/>
              <a:buFont typeface="Wingdings" charset="2"/>
              <a:buChar char="§"/>
              <a:defRPr sz="1400" b="0" i="0">
                <a:latin typeface="Verdana"/>
                <a:cs typeface="Verdana"/>
              </a:defRPr>
            </a:lvl3pPr>
            <a:lvl4pPr marL="722313" indent="-182563">
              <a:buSzPct val="50000"/>
              <a:buFont typeface="Courier New"/>
              <a:buChar char="o"/>
              <a:defRPr sz="1100" b="0" i="0">
                <a:latin typeface="Verdana"/>
                <a:cs typeface="Verdana"/>
              </a:defRPr>
            </a:lvl4pPr>
            <a:lvl5pPr>
              <a:defRPr b="0" i="0">
                <a:latin typeface="Verdana"/>
                <a:cs typeface="Verdana"/>
              </a:defRPr>
            </a:lvl5pPr>
          </a:lstStyle>
          <a:p>
            <a:pPr lvl="0"/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Master </a:t>
            </a:r>
            <a:r>
              <a:rPr lang="fr-FR" dirty="0" err="1" smtClean="0"/>
              <a:t>text</a:t>
            </a:r>
            <a:r>
              <a:rPr lang="fr-FR" dirty="0" smtClean="0"/>
              <a:t> styles</a:t>
            </a:r>
          </a:p>
          <a:p>
            <a:pPr lvl="1"/>
            <a:r>
              <a:rPr lang="fr-FR" dirty="0" smtClean="0"/>
              <a:t>Second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2"/>
            <a:r>
              <a:rPr lang="fr-FR" dirty="0" err="1" smtClean="0"/>
              <a:t>Third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3"/>
            <a:r>
              <a:rPr lang="fr-FR" dirty="0" err="1" smtClean="0"/>
              <a:t>Fourth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</p:txBody>
      </p:sp>
      <p:sp>
        <p:nvSpPr>
          <p:cNvPr id="13" name="Espace réservé du contenu 7"/>
          <p:cNvSpPr>
            <a:spLocks noGrp="1"/>
          </p:cNvSpPr>
          <p:nvPr>
            <p:ph sz="quarter" idx="17" hasCustomPrompt="1"/>
          </p:nvPr>
        </p:nvSpPr>
        <p:spPr>
          <a:xfrm>
            <a:off x="162629" y="1277377"/>
            <a:ext cx="4317999" cy="3234298"/>
          </a:xfrm>
          <a:prstGeom prst="rect">
            <a:avLst/>
          </a:prstGeom>
        </p:spPr>
        <p:txBody>
          <a:bodyPr vert="horz"/>
          <a:lstStyle>
            <a:lvl1pPr marL="182563" indent="-182563">
              <a:defRPr sz="2400" b="0" i="0">
                <a:latin typeface="Verdana"/>
                <a:cs typeface="Verdana"/>
              </a:defRPr>
            </a:lvl1pPr>
            <a:lvl2pPr marL="355600" indent="-173038">
              <a:buSzPct val="50000"/>
              <a:defRPr sz="1600" b="0" i="0">
                <a:latin typeface="Verdana"/>
                <a:cs typeface="Verdana"/>
              </a:defRPr>
            </a:lvl2pPr>
            <a:lvl3pPr marL="539750" indent="-184150">
              <a:buSzPct val="50000"/>
              <a:buFont typeface="Wingdings" charset="2"/>
              <a:buChar char="§"/>
              <a:defRPr sz="1400" b="0" i="0">
                <a:latin typeface="Verdana"/>
                <a:cs typeface="Verdana"/>
              </a:defRPr>
            </a:lvl3pPr>
            <a:lvl4pPr marL="722313" indent="-182563">
              <a:buSzPct val="50000"/>
              <a:buFont typeface="Courier New"/>
              <a:buChar char="o"/>
              <a:defRPr sz="1100" b="0" i="0">
                <a:latin typeface="Verdana"/>
                <a:cs typeface="Verdana"/>
              </a:defRPr>
            </a:lvl4pPr>
            <a:lvl5pPr>
              <a:defRPr b="0" i="0">
                <a:latin typeface="Verdana"/>
                <a:cs typeface="Verdana"/>
              </a:defRPr>
            </a:lvl5pPr>
          </a:lstStyle>
          <a:p>
            <a:pPr lvl="0"/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Master </a:t>
            </a:r>
            <a:r>
              <a:rPr lang="fr-FR" dirty="0" err="1" smtClean="0"/>
              <a:t>text</a:t>
            </a:r>
            <a:r>
              <a:rPr lang="fr-FR" dirty="0" smtClean="0"/>
              <a:t> styles</a:t>
            </a:r>
          </a:p>
          <a:p>
            <a:pPr lvl="1"/>
            <a:r>
              <a:rPr lang="fr-FR" dirty="0" smtClean="0"/>
              <a:t>Second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2"/>
            <a:r>
              <a:rPr lang="fr-FR" dirty="0" err="1" smtClean="0"/>
              <a:t>Third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3"/>
            <a:r>
              <a:rPr lang="fr-FR" dirty="0" err="1" smtClean="0"/>
              <a:t>Fourth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</p:txBody>
      </p:sp>
      <p:sp>
        <p:nvSpPr>
          <p:cNvPr id="4" name="Espace réservé du texte 2"/>
          <p:cNvSpPr>
            <a:spLocks noGrp="1"/>
          </p:cNvSpPr>
          <p:nvPr>
            <p:ph type="body" sz="quarter" idx="18" hasCustomPrompt="1"/>
          </p:nvPr>
        </p:nvSpPr>
        <p:spPr>
          <a:xfrm>
            <a:off x="153492" y="154378"/>
            <a:ext cx="8727371" cy="548559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b="0" i="0">
                <a:latin typeface="Verdana"/>
                <a:cs typeface="Verdana"/>
              </a:defRPr>
            </a:lvl1pPr>
          </a:lstStyle>
          <a:p>
            <a:pPr lvl="0"/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</a:t>
            </a:r>
            <a:r>
              <a:rPr lang="fr-FR" dirty="0" err="1" smtClean="0"/>
              <a:t>Title</a:t>
            </a:r>
            <a:endParaRPr lang="fr-FR" dirty="0" smtClean="0"/>
          </a:p>
        </p:txBody>
      </p:sp>
      <p:sp>
        <p:nvSpPr>
          <p:cNvPr id="5" name="Espace réservé du texte 8"/>
          <p:cNvSpPr>
            <a:spLocks noGrp="1"/>
          </p:cNvSpPr>
          <p:nvPr>
            <p:ph type="body" sz="quarter" idx="20" hasCustomPrompt="1"/>
          </p:nvPr>
        </p:nvSpPr>
        <p:spPr>
          <a:xfrm>
            <a:off x="160190" y="685234"/>
            <a:ext cx="8720673" cy="356251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400" b="0" i="0">
                <a:solidFill>
                  <a:schemeClr val="accent2"/>
                </a:solidFill>
                <a:latin typeface="Verdana"/>
                <a:cs typeface="Verdana"/>
              </a:defRPr>
            </a:lvl1pPr>
          </a:lstStyle>
          <a:p>
            <a:pPr lvl="0"/>
            <a:r>
              <a:rPr lang="fr-FR" dirty="0" smtClean="0"/>
              <a:t>Click to Edit </a:t>
            </a:r>
            <a:r>
              <a:rPr lang="fr-FR" dirty="0" err="1" smtClean="0"/>
              <a:t>Optional</a:t>
            </a:r>
            <a:r>
              <a:rPr lang="fr-FR" dirty="0" smtClean="0"/>
              <a:t> </a:t>
            </a:r>
            <a:r>
              <a:rPr lang="fr-FR" dirty="0" err="1" smtClean="0"/>
              <a:t>Subtitle</a:t>
            </a:r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37660752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layout + signa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ZoneTexte 9"/>
          <p:cNvSpPr txBox="1"/>
          <p:nvPr userDrawn="1"/>
        </p:nvSpPr>
        <p:spPr>
          <a:xfrm>
            <a:off x="169327" y="4728637"/>
            <a:ext cx="31242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700" b="0" i="0" dirty="0" smtClean="0">
                <a:latin typeface="Verdana"/>
                <a:cs typeface="Verdana"/>
              </a:rPr>
              <a:t>M.</a:t>
            </a:r>
            <a:r>
              <a:rPr lang="fr-FR" sz="700" b="0" i="0" baseline="0" dirty="0" smtClean="0">
                <a:latin typeface="Verdana"/>
                <a:cs typeface="Verdana"/>
              </a:rPr>
              <a:t> A. Gonzalez – PMC meeting 3 </a:t>
            </a:r>
            <a:r>
              <a:rPr lang="fr-FR" sz="700" b="0" i="0" baseline="0" dirty="0" err="1" smtClean="0">
                <a:latin typeface="Verdana"/>
                <a:cs typeface="Verdana"/>
              </a:rPr>
              <a:t>November</a:t>
            </a:r>
            <a:r>
              <a:rPr lang="fr-FR" sz="700" b="0" i="0" baseline="0" dirty="0" smtClean="0">
                <a:latin typeface="Verdana"/>
                <a:cs typeface="Verdana"/>
              </a:rPr>
              <a:t> 2016</a:t>
            </a:r>
            <a:endParaRPr lang="fr-FR" sz="700" b="0" i="0" dirty="0">
              <a:latin typeface="Verdana"/>
              <a:cs typeface="Verdana"/>
            </a:endParaRPr>
          </a:p>
        </p:txBody>
      </p:sp>
      <p:sp>
        <p:nvSpPr>
          <p:cNvPr id="11" name="Espace réservé du contenu 7"/>
          <p:cNvSpPr>
            <a:spLocks noGrp="1"/>
          </p:cNvSpPr>
          <p:nvPr>
            <p:ph sz="quarter" idx="17" hasCustomPrompt="1"/>
          </p:nvPr>
        </p:nvSpPr>
        <p:spPr>
          <a:xfrm>
            <a:off x="162629" y="1277377"/>
            <a:ext cx="8727371" cy="3234298"/>
          </a:xfrm>
          <a:prstGeom prst="rect">
            <a:avLst/>
          </a:prstGeom>
        </p:spPr>
        <p:txBody>
          <a:bodyPr vert="horz"/>
          <a:lstStyle>
            <a:lvl1pPr marL="182563" indent="-182563">
              <a:defRPr sz="2400" b="0" i="0">
                <a:latin typeface="Verdana"/>
                <a:cs typeface="Verdana"/>
              </a:defRPr>
            </a:lvl1pPr>
            <a:lvl2pPr marL="355600" indent="-173038">
              <a:buSzPct val="50000"/>
              <a:defRPr sz="1600" b="0" i="0">
                <a:latin typeface="Verdana"/>
                <a:cs typeface="Verdana"/>
              </a:defRPr>
            </a:lvl2pPr>
            <a:lvl3pPr marL="539750" indent="-184150">
              <a:buSzPct val="50000"/>
              <a:buFont typeface="Wingdings" charset="2"/>
              <a:buChar char="§"/>
              <a:defRPr sz="1400" b="0" i="0">
                <a:latin typeface="Verdana"/>
                <a:cs typeface="Verdana"/>
              </a:defRPr>
            </a:lvl3pPr>
            <a:lvl4pPr marL="722313" indent="-182563">
              <a:buSzPct val="50000"/>
              <a:buFont typeface="Courier New"/>
              <a:buChar char="o"/>
              <a:defRPr sz="1100" b="0" i="0">
                <a:latin typeface="Verdana"/>
                <a:cs typeface="Verdana"/>
              </a:defRPr>
            </a:lvl4pPr>
            <a:lvl5pPr>
              <a:defRPr b="0" i="0">
                <a:latin typeface="Verdana"/>
                <a:cs typeface="Verdana"/>
              </a:defRPr>
            </a:lvl5pPr>
          </a:lstStyle>
          <a:p>
            <a:pPr lvl="0"/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Master </a:t>
            </a:r>
            <a:r>
              <a:rPr lang="fr-FR" dirty="0" err="1" smtClean="0"/>
              <a:t>text</a:t>
            </a:r>
            <a:r>
              <a:rPr lang="fr-FR" dirty="0" smtClean="0"/>
              <a:t> styles</a:t>
            </a:r>
          </a:p>
          <a:p>
            <a:pPr lvl="1"/>
            <a:r>
              <a:rPr lang="fr-FR" dirty="0" smtClean="0"/>
              <a:t>Second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2"/>
            <a:r>
              <a:rPr lang="fr-FR" dirty="0" err="1" smtClean="0"/>
              <a:t>Third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3"/>
            <a:r>
              <a:rPr lang="fr-FR" dirty="0" err="1" smtClean="0"/>
              <a:t>Fourth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8" hasCustomPrompt="1"/>
          </p:nvPr>
        </p:nvSpPr>
        <p:spPr>
          <a:xfrm>
            <a:off x="153492" y="154378"/>
            <a:ext cx="8727371" cy="548559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b="0" i="0">
                <a:latin typeface="Verdana"/>
                <a:cs typeface="Verdana"/>
              </a:defRPr>
            </a:lvl1pPr>
          </a:lstStyle>
          <a:p>
            <a:pPr lvl="0"/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</a:t>
            </a:r>
            <a:r>
              <a:rPr lang="fr-FR" dirty="0" err="1" smtClean="0"/>
              <a:t>Title</a:t>
            </a:r>
            <a:endParaRPr lang="fr-FR" dirty="0" smtClean="0"/>
          </a:p>
        </p:txBody>
      </p:sp>
      <p:sp>
        <p:nvSpPr>
          <p:cNvPr id="9" name="Espace réservé du texte 8"/>
          <p:cNvSpPr>
            <a:spLocks noGrp="1"/>
          </p:cNvSpPr>
          <p:nvPr>
            <p:ph type="body" sz="quarter" idx="20" hasCustomPrompt="1"/>
          </p:nvPr>
        </p:nvSpPr>
        <p:spPr>
          <a:xfrm>
            <a:off x="160190" y="685234"/>
            <a:ext cx="8720673" cy="356251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400" b="0" i="0">
                <a:solidFill>
                  <a:schemeClr val="accent2"/>
                </a:solidFill>
                <a:latin typeface="Verdana"/>
                <a:cs typeface="Verdana"/>
              </a:defRPr>
            </a:lvl1pPr>
          </a:lstStyle>
          <a:p>
            <a:pPr lvl="0"/>
            <a:r>
              <a:rPr lang="fr-FR" dirty="0" smtClean="0"/>
              <a:t>Click to Edit </a:t>
            </a:r>
            <a:r>
              <a:rPr lang="fr-FR" dirty="0" err="1" smtClean="0"/>
              <a:t>Optional</a:t>
            </a:r>
            <a:r>
              <a:rPr lang="fr-FR" dirty="0" smtClean="0"/>
              <a:t> </a:t>
            </a:r>
            <a:r>
              <a:rPr lang="fr-FR" dirty="0" err="1" smtClean="0"/>
              <a:t>Subtitle</a:t>
            </a:r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4258923006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ith ca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3"/>
          <p:cNvSpPr>
            <a:spLocks noGrp="1"/>
          </p:cNvSpPr>
          <p:nvPr>
            <p:ph type="body" sz="quarter" idx="15" hasCustomPrompt="1"/>
          </p:nvPr>
        </p:nvSpPr>
        <p:spPr>
          <a:xfrm>
            <a:off x="170180" y="3946819"/>
            <a:ext cx="4401819" cy="2465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latin typeface="Verdana"/>
                <a:cs typeface="Verdana"/>
              </a:defRPr>
            </a:lvl1pPr>
          </a:lstStyle>
          <a:p>
            <a:r>
              <a:rPr lang="fr-FR" sz="800" dirty="0" err="1" smtClean="0">
                <a:latin typeface="Verdana"/>
                <a:cs typeface="Verdana"/>
              </a:rPr>
              <a:t>Optional</a:t>
            </a:r>
            <a:r>
              <a:rPr lang="fr-FR" sz="800" dirty="0" smtClean="0">
                <a:latin typeface="Verdana"/>
                <a:cs typeface="Verdana"/>
              </a:rPr>
              <a:t> description / </a:t>
            </a:r>
            <a:r>
              <a:rPr lang="fr-FR" sz="800" dirty="0" err="1" smtClean="0">
                <a:latin typeface="Verdana"/>
                <a:cs typeface="Verdana"/>
              </a:rPr>
              <a:t>context</a:t>
            </a:r>
            <a:r>
              <a:rPr lang="fr-FR" sz="800" dirty="0" smtClean="0">
                <a:latin typeface="Verdana"/>
                <a:cs typeface="Verdana"/>
              </a:rPr>
              <a:t> </a:t>
            </a:r>
            <a:r>
              <a:rPr lang="fr-FR" sz="800" dirty="0" err="1" smtClean="0">
                <a:latin typeface="Verdana"/>
                <a:cs typeface="Verdana"/>
              </a:rPr>
              <a:t>goes</a:t>
            </a:r>
            <a:r>
              <a:rPr lang="fr-FR" sz="800" dirty="0" smtClean="0">
                <a:latin typeface="Verdana"/>
                <a:cs typeface="Verdana"/>
              </a:rPr>
              <a:t> </a:t>
            </a:r>
            <a:r>
              <a:rPr lang="fr-FR" sz="800" dirty="0" err="1" smtClean="0">
                <a:latin typeface="Verdana"/>
                <a:cs typeface="Verdana"/>
              </a:rPr>
              <a:t>here</a:t>
            </a:r>
            <a:endParaRPr lang="fr-FR" dirty="0"/>
          </a:p>
        </p:txBody>
      </p:sp>
      <p:sp>
        <p:nvSpPr>
          <p:cNvPr id="6" name="Espace réservé du texte 3"/>
          <p:cNvSpPr>
            <a:spLocks noGrp="1"/>
          </p:cNvSpPr>
          <p:nvPr>
            <p:ph type="body" sz="quarter" idx="16" hasCustomPrompt="1"/>
          </p:nvPr>
        </p:nvSpPr>
        <p:spPr>
          <a:xfrm>
            <a:off x="4743767" y="3946819"/>
            <a:ext cx="4146233" cy="2465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latin typeface="Verdana"/>
                <a:cs typeface="Verdana"/>
              </a:defRPr>
            </a:lvl1pPr>
          </a:lstStyle>
          <a:p>
            <a:r>
              <a:rPr lang="fr-FR" sz="800" dirty="0" err="1" smtClean="0">
                <a:latin typeface="Verdana"/>
                <a:cs typeface="Verdana"/>
              </a:rPr>
              <a:t>Optional</a:t>
            </a:r>
            <a:r>
              <a:rPr lang="fr-FR" sz="800" dirty="0" smtClean="0">
                <a:latin typeface="Verdana"/>
                <a:cs typeface="Verdana"/>
              </a:rPr>
              <a:t> description / </a:t>
            </a:r>
            <a:r>
              <a:rPr lang="fr-FR" sz="800" dirty="0" err="1" smtClean="0">
                <a:latin typeface="Verdana"/>
                <a:cs typeface="Verdana"/>
              </a:rPr>
              <a:t>context</a:t>
            </a:r>
            <a:r>
              <a:rPr lang="fr-FR" sz="800" dirty="0" smtClean="0">
                <a:latin typeface="Verdana"/>
                <a:cs typeface="Verdana"/>
              </a:rPr>
              <a:t> </a:t>
            </a:r>
            <a:r>
              <a:rPr lang="fr-FR" sz="800" dirty="0" err="1" smtClean="0">
                <a:latin typeface="Verdana"/>
                <a:cs typeface="Verdana"/>
              </a:rPr>
              <a:t>goes</a:t>
            </a:r>
            <a:r>
              <a:rPr lang="fr-FR" sz="800" dirty="0" smtClean="0">
                <a:latin typeface="Verdana"/>
                <a:cs typeface="Verdana"/>
              </a:rPr>
              <a:t> </a:t>
            </a:r>
            <a:r>
              <a:rPr lang="fr-FR" sz="800" dirty="0" err="1" smtClean="0">
                <a:latin typeface="Verdana"/>
                <a:cs typeface="Verdana"/>
              </a:rPr>
              <a:t>here</a:t>
            </a:r>
            <a:endParaRPr lang="fr-FR" dirty="0"/>
          </a:p>
        </p:txBody>
      </p:sp>
      <p:sp>
        <p:nvSpPr>
          <p:cNvPr id="7" name="Espace réservé du contenu 7"/>
          <p:cNvSpPr>
            <a:spLocks noGrp="1"/>
          </p:cNvSpPr>
          <p:nvPr>
            <p:ph sz="quarter" idx="11" hasCustomPrompt="1"/>
          </p:nvPr>
        </p:nvSpPr>
        <p:spPr>
          <a:xfrm>
            <a:off x="4725493" y="1277377"/>
            <a:ext cx="4064000" cy="2372286"/>
          </a:xfrm>
          <a:prstGeom prst="rect">
            <a:avLst/>
          </a:prstGeom>
        </p:spPr>
        <p:txBody>
          <a:bodyPr vert="horz"/>
          <a:lstStyle>
            <a:lvl1pPr marL="182563" indent="-182563">
              <a:defRPr sz="2400" b="0" i="0">
                <a:latin typeface="Verdana"/>
                <a:cs typeface="Verdana"/>
              </a:defRPr>
            </a:lvl1pPr>
            <a:lvl2pPr marL="355600" indent="-173038">
              <a:buSzPct val="50000"/>
              <a:defRPr sz="1600" b="0" i="0">
                <a:latin typeface="Verdana"/>
                <a:cs typeface="Verdana"/>
              </a:defRPr>
            </a:lvl2pPr>
            <a:lvl3pPr marL="539750" indent="-184150">
              <a:buSzPct val="50000"/>
              <a:buFont typeface="Wingdings" charset="2"/>
              <a:buChar char="§"/>
              <a:defRPr sz="1400" b="0" i="0">
                <a:latin typeface="Verdana"/>
                <a:cs typeface="Verdana"/>
              </a:defRPr>
            </a:lvl3pPr>
            <a:lvl4pPr marL="722313" indent="-182563">
              <a:buSzPct val="50000"/>
              <a:buFont typeface="Courier New"/>
              <a:buChar char="o"/>
              <a:defRPr sz="1100" b="0" i="0">
                <a:latin typeface="Verdana"/>
                <a:cs typeface="Verdana"/>
              </a:defRPr>
            </a:lvl4pPr>
            <a:lvl5pPr>
              <a:defRPr b="0" i="0">
                <a:latin typeface="Verdana"/>
                <a:cs typeface="Verdana"/>
              </a:defRPr>
            </a:lvl5pPr>
          </a:lstStyle>
          <a:p>
            <a:pPr lvl="0"/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Master </a:t>
            </a:r>
            <a:r>
              <a:rPr lang="fr-FR" dirty="0" err="1" smtClean="0"/>
              <a:t>text</a:t>
            </a:r>
            <a:r>
              <a:rPr lang="fr-FR" dirty="0" smtClean="0"/>
              <a:t> styles</a:t>
            </a:r>
          </a:p>
          <a:p>
            <a:pPr lvl="1"/>
            <a:r>
              <a:rPr lang="fr-FR" dirty="0" smtClean="0"/>
              <a:t>Second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2"/>
            <a:r>
              <a:rPr lang="fr-FR" dirty="0" err="1" smtClean="0"/>
              <a:t>Third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3"/>
            <a:r>
              <a:rPr lang="fr-FR" dirty="0" err="1" smtClean="0"/>
              <a:t>Fourth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</p:txBody>
      </p:sp>
      <p:sp>
        <p:nvSpPr>
          <p:cNvPr id="8" name="Espace réservé du contenu 7"/>
          <p:cNvSpPr>
            <a:spLocks noGrp="1"/>
          </p:cNvSpPr>
          <p:nvPr>
            <p:ph sz="quarter" idx="17" hasCustomPrompt="1"/>
          </p:nvPr>
        </p:nvSpPr>
        <p:spPr>
          <a:xfrm>
            <a:off x="162629" y="1277377"/>
            <a:ext cx="4317999" cy="2372286"/>
          </a:xfrm>
          <a:prstGeom prst="rect">
            <a:avLst/>
          </a:prstGeom>
        </p:spPr>
        <p:txBody>
          <a:bodyPr vert="horz"/>
          <a:lstStyle>
            <a:lvl1pPr marL="182563" indent="-182563">
              <a:defRPr sz="2400" b="0" i="0">
                <a:latin typeface="Verdana"/>
                <a:cs typeface="Verdana"/>
              </a:defRPr>
            </a:lvl1pPr>
            <a:lvl2pPr marL="355600" indent="-173038">
              <a:buSzPct val="50000"/>
              <a:defRPr sz="1600" b="0" i="0">
                <a:latin typeface="Verdana"/>
                <a:cs typeface="Verdana"/>
              </a:defRPr>
            </a:lvl2pPr>
            <a:lvl3pPr marL="539750" indent="-184150">
              <a:buSzPct val="50000"/>
              <a:buFont typeface="Wingdings" charset="2"/>
              <a:buChar char="§"/>
              <a:defRPr sz="1400" b="0" i="0">
                <a:latin typeface="Verdana"/>
                <a:cs typeface="Verdana"/>
              </a:defRPr>
            </a:lvl3pPr>
            <a:lvl4pPr marL="722313" indent="-182563">
              <a:buSzPct val="50000"/>
              <a:buFont typeface="Courier New"/>
              <a:buChar char="o"/>
              <a:defRPr sz="1100" b="0" i="0">
                <a:latin typeface="Verdana"/>
                <a:cs typeface="Verdana"/>
              </a:defRPr>
            </a:lvl4pPr>
            <a:lvl5pPr>
              <a:defRPr b="0" i="0">
                <a:latin typeface="Verdana"/>
                <a:cs typeface="Verdana"/>
              </a:defRPr>
            </a:lvl5pPr>
          </a:lstStyle>
          <a:p>
            <a:pPr lvl="0"/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Master </a:t>
            </a:r>
            <a:r>
              <a:rPr lang="fr-FR" dirty="0" err="1" smtClean="0"/>
              <a:t>text</a:t>
            </a:r>
            <a:r>
              <a:rPr lang="fr-FR" dirty="0" smtClean="0"/>
              <a:t> styles</a:t>
            </a:r>
          </a:p>
          <a:p>
            <a:pPr lvl="1"/>
            <a:r>
              <a:rPr lang="fr-FR" dirty="0" smtClean="0"/>
              <a:t>Second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2"/>
            <a:r>
              <a:rPr lang="fr-FR" dirty="0" err="1" smtClean="0"/>
              <a:t>Third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3"/>
            <a:r>
              <a:rPr lang="fr-FR" dirty="0" err="1" smtClean="0"/>
              <a:t>Fourth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</p:txBody>
      </p:sp>
      <p:sp>
        <p:nvSpPr>
          <p:cNvPr id="9" name="Espace réservé du texte 2"/>
          <p:cNvSpPr>
            <a:spLocks noGrp="1"/>
          </p:cNvSpPr>
          <p:nvPr>
            <p:ph type="body" sz="quarter" idx="18" hasCustomPrompt="1"/>
          </p:nvPr>
        </p:nvSpPr>
        <p:spPr>
          <a:xfrm>
            <a:off x="153492" y="154378"/>
            <a:ext cx="8727371" cy="548559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b="0" i="0">
                <a:latin typeface="Verdana"/>
                <a:cs typeface="Verdana"/>
              </a:defRPr>
            </a:lvl1pPr>
          </a:lstStyle>
          <a:p>
            <a:pPr lvl="0"/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</a:t>
            </a:r>
            <a:r>
              <a:rPr lang="fr-FR" dirty="0" err="1" smtClean="0"/>
              <a:t>Title</a:t>
            </a:r>
            <a:endParaRPr lang="fr-FR" dirty="0" smtClean="0"/>
          </a:p>
        </p:txBody>
      </p:sp>
      <p:sp>
        <p:nvSpPr>
          <p:cNvPr id="10" name="Espace réservé du texte 8"/>
          <p:cNvSpPr>
            <a:spLocks noGrp="1"/>
          </p:cNvSpPr>
          <p:nvPr>
            <p:ph type="body" sz="quarter" idx="20" hasCustomPrompt="1"/>
          </p:nvPr>
        </p:nvSpPr>
        <p:spPr>
          <a:xfrm>
            <a:off x="160190" y="685234"/>
            <a:ext cx="8720673" cy="356251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400" b="0" i="0">
                <a:solidFill>
                  <a:schemeClr val="accent2"/>
                </a:solidFill>
                <a:latin typeface="Verdana"/>
                <a:cs typeface="Verdana"/>
              </a:defRPr>
            </a:lvl1pPr>
          </a:lstStyle>
          <a:p>
            <a:pPr lvl="0"/>
            <a:r>
              <a:rPr lang="fr-FR" dirty="0" smtClean="0"/>
              <a:t>Click to Edit </a:t>
            </a:r>
            <a:r>
              <a:rPr lang="fr-FR" dirty="0" err="1" smtClean="0"/>
              <a:t>Optional</a:t>
            </a:r>
            <a:r>
              <a:rPr lang="fr-FR" dirty="0" smtClean="0"/>
              <a:t> </a:t>
            </a:r>
            <a:r>
              <a:rPr lang="fr-FR" dirty="0" err="1" smtClean="0"/>
              <a:t>Subtitle</a:t>
            </a:r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1902886380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layout V3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-1" y="3859213"/>
            <a:ext cx="9135879" cy="652462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Rectangle 3"/>
          <p:cNvSpPr/>
          <p:nvPr userDrawn="1"/>
        </p:nvSpPr>
        <p:spPr>
          <a:xfrm>
            <a:off x="-1" y="4097338"/>
            <a:ext cx="9135879" cy="414337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Espace réservé du contenu 7"/>
          <p:cNvSpPr>
            <a:spLocks noGrp="1"/>
          </p:cNvSpPr>
          <p:nvPr>
            <p:ph sz="quarter" idx="17" hasCustomPrompt="1"/>
          </p:nvPr>
        </p:nvSpPr>
        <p:spPr>
          <a:xfrm>
            <a:off x="162629" y="1277377"/>
            <a:ext cx="8727371" cy="2372285"/>
          </a:xfrm>
          <a:prstGeom prst="rect">
            <a:avLst/>
          </a:prstGeom>
        </p:spPr>
        <p:txBody>
          <a:bodyPr vert="horz"/>
          <a:lstStyle>
            <a:lvl1pPr marL="182563" indent="-182563">
              <a:defRPr sz="2400" b="0" i="0">
                <a:latin typeface="Verdana"/>
                <a:cs typeface="Verdana"/>
              </a:defRPr>
            </a:lvl1pPr>
            <a:lvl2pPr marL="355600" indent="-173038">
              <a:buSzPct val="50000"/>
              <a:defRPr sz="1600" b="0" i="0">
                <a:latin typeface="Verdana"/>
                <a:cs typeface="Verdana"/>
              </a:defRPr>
            </a:lvl2pPr>
            <a:lvl3pPr marL="539750" indent="-184150">
              <a:buSzPct val="50000"/>
              <a:buFont typeface="Wingdings" charset="2"/>
              <a:buChar char="§"/>
              <a:defRPr sz="1400" b="0" i="0">
                <a:latin typeface="Verdana"/>
                <a:cs typeface="Verdana"/>
              </a:defRPr>
            </a:lvl3pPr>
            <a:lvl4pPr marL="722313" indent="-182563">
              <a:buSzPct val="50000"/>
              <a:buFont typeface="Courier New"/>
              <a:buChar char="o"/>
              <a:defRPr sz="1100" b="0" i="0">
                <a:latin typeface="Verdana"/>
                <a:cs typeface="Verdana"/>
              </a:defRPr>
            </a:lvl4pPr>
            <a:lvl5pPr>
              <a:defRPr b="0" i="0">
                <a:latin typeface="Verdana"/>
                <a:cs typeface="Verdana"/>
              </a:defRPr>
            </a:lvl5pPr>
          </a:lstStyle>
          <a:p>
            <a:pPr lvl="0"/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Master </a:t>
            </a:r>
            <a:r>
              <a:rPr lang="fr-FR" dirty="0" err="1" smtClean="0"/>
              <a:t>text</a:t>
            </a:r>
            <a:r>
              <a:rPr lang="fr-FR" dirty="0" smtClean="0"/>
              <a:t> styles</a:t>
            </a:r>
          </a:p>
          <a:p>
            <a:pPr lvl="1"/>
            <a:r>
              <a:rPr lang="fr-FR" dirty="0" smtClean="0"/>
              <a:t>Second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2"/>
            <a:r>
              <a:rPr lang="fr-FR" dirty="0" err="1" smtClean="0"/>
              <a:t>Third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3"/>
            <a:r>
              <a:rPr lang="fr-FR" dirty="0" err="1" smtClean="0"/>
              <a:t>Fourth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</p:txBody>
      </p:sp>
      <p:sp>
        <p:nvSpPr>
          <p:cNvPr id="5" name="Espace réservé du texte 2"/>
          <p:cNvSpPr>
            <a:spLocks noGrp="1"/>
          </p:cNvSpPr>
          <p:nvPr>
            <p:ph type="body" sz="quarter" idx="18" hasCustomPrompt="1"/>
          </p:nvPr>
        </p:nvSpPr>
        <p:spPr>
          <a:xfrm>
            <a:off x="153492" y="154378"/>
            <a:ext cx="8727371" cy="548559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b="0" i="0">
                <a:latin typeface="Verdana"/>
                <a:cs typeface="Verdana"/>
              </a:defRPr>
            </a:lvl1pPr>
          </a:lstStyle>
          <a:p>
            <a:pPr lvl="0"/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</a:t>
            </a:r>
            <a:r>
              <a:rPr lang="fr-FR" dirty="0" err="1" smtClean="0"/>
              <a:t>Title</a:t>
            </a:r>
            <a:endParaRPr lang="fr-FR" dirty="0" smtClean="0"/>
          </a:p>
        </p:txBody>
      </p:sp>
      <p:sp>
        <p:nvSpPr>
          <p:cNvPr id="6" name="Espace réservé du texte 8"/>
          <p:cNvSpPr>
            <a:spLocks noGrp="1"/>
          </p:cNvSpPr>
          <p:nvPr>
            <p:ph type="body" sz="quarter" idx="20" hasCustomPrompt="1"/>
          </p:nvPr>
        </p:nvSpPr>
        <p:spPr>
          <a:xfrm>
            <a:off x="160190" y="685234"/>
            <a:ext cx="8720673" cy="356251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400" b="0" i="0">
                <a:solidFill>
                  <a:schemeClr val="accent2"/>
                </a:solidFill>
                <a:latin typeface="Verdana"/>
                <a:cs typeface="Verdana"/>
              </a:defRPr>
            </a:lvl1pPr>
          </a:lstStyle>
          <a:p>
            <a:pPr lvl="0"/>
            <a:r>
              <a:rPr lang="fr-FR" dirty="0" smtClean="0"/>
              <a:t>Click to Edit </a:t>
            </a:r>
            <a:r>
              <a:rPr lang="fr-FR" dirty="0" err="1" smtClean="0"/>
              <a:t>Optional</a:t>
            </a:r>
            <a:r>
              <a:rPr lang="fr-FR" dirty="0" smtClean="0"/>
              <a:t> </a:t>
            </a:r>
            <a:r>
              <a:rPr lang="fr-FR" dirty="0" err="1" smtClean="0"/>
              <a:t>Subtitle</a:t>
            </a:r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2325254069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V3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-1" y="3859213"/>
            <a:ext cx="9135879" cy="652462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/>
          <p:cNvSpPr/>
          <p:nvPr userDrawn="1"/>
        </p:nvSpPr>
        <p:spPr>
          <a:xfrm>
            <a:off x="-1" y="4097338"/>
            <a:ext cx="9135879" cy="414337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Espace réservé du contenu 7"/>
          <p:cNvSpPr>
            <a:spLocks noGrp="1"/>
          </p:cNvSpPr>
          <p:nvPr>
            <p:ph sz="quarter" idx="11" hasCustomPrompt="1"/>
          </p:nvPr>
        </p:nvSpPr>
        <p:spPr>
          <a:xfrm>
            <a:off x="4725493" y="1277377"/>
            <a:ext cx="4064000" cy="2372285"/>
          </a:xfrm>
          <a:prstGeom prst="rect">
            <a:avLst/>
          </a:prstGeom>
        </p:spPr>
        <p:txBody>
          <a:bodyPr vert="horz"/>
          <a:lstStyle>
            <a:lvl1pPr marL="182563" indent="-182563">
              <a:defRPr sz="2400" b="0" i="0">
                <a:latin typeface="Verdana"/>
                <a:cs typeface="Verdana"/>
              </a:defRPr>
            </a:lvl1pPr>
            <a:lvl2pPr marL="355600" indent="-173038">
              <a:buSzPct val="50000"/>
              <a:defRPr sz="1600" b="0" i="0">
                <a:latin typeface="Verdana"/>
                <a:cs typeface="Verdana"/>
              </a:defRPr>
            </a:lvl2pPr>
            <a:lvl3pPr marL="539750" indent="-184150">
              <a:buSzPct val="50000"/>
              <a:buFont typeface="Wingdings" charset="2"/>
              <a:buChar char="§"/>
              <a:defRPr sz="1400" b="0" i="0">
                <a:latin typeface="Verdana"/>
                <a:cs typeface="Verdana"/>
              </a:defRPr>
            </a:lvl3pPr>
            <a:lvl4pPr marL="722313" indent="-182563">
              <a:buSzPct val="50000"/>
              <a:buFont typeface="Courier New"/>
              <a:buChar char="o"/>
              <a:defRPr sz="1100" b="0" i="0">
                <a:latin typeface="Verdana"/>
                <a:cs typeface="Verdana"/>
              </a:defRPr>
            </a:lvl4pPr>
            <a:lvl5pPr>
              <a:defRPr b="0" i="0">
                <a:latin typeface="Verdana"/>
                <a:cs typeface="Verdana"/>
              </a:defRPr>
            </a:lvl5pPr>
          </a:lstStyle>
          <a:p>
            <a:pPr lvl="0"/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Master </a:t>
            </a:r>
            <a:r>
              <a:rPr lang="fr-FR" dirty="0" err="1" smtClean="0"/>
              <a:t>text</a:t>
            </a:r>
            <a:r>
              <a:rPr lang="fr-FR" dirty="0" smtClean="0"/>
              <a:t> styles</a:t>
            </a:r>
          </a:p>
          <a:p>
            <a:pPr lvl="1"/>
            <a:r>
              <a:rPr lang="fr-FR" dirty="0" smtClean="0"/>
              <a:t>Second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2"/>
            <a:r>
              <a:rPr lang="fr-FR" dirty="0" err="1" smtClean="0"/>
              <a:t>Third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3"/>
            <a:r>
              <a:rPr lang="fr-FR" dirty="0" err="1" smtClean="0"/>
              <a:t>Fourth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</p:txBody>
      </p:sp>
      <p:sp>
        <p:nvSpPr>
          <p:cNvPr id="14" name="Espace réservé du contenu 7"/>
          <p:cNvSpPr>
            <a:spLocks noGrp="1"/>
          </p:cNvSpPr>
          <p:nvPr>
            <p:ph sz="quarter" idx="17" hasCustomPrompt="1"/>
          </p:nvPr>
        </p:nvSpPr>
        <p:spPr>
          <a:xfrm>
            <a:off x="162629" y="1277377"/>
            <a:ext cx="4317999" cy="2372285"/>
          </a:xfrm>
          <a:prstGeom prst="rect">
            <a:avLst/>
          </a:prstGeom>
        </p:spPr>
        <p:txBody>
          <a:bodyPr vert="horz"/>
          <a:lstStyle>
            <a:lvl1pPr marL="182563" indent="-182563">
              <a:defRPr sz="2400" b="0" i="0">
                <a:latin typeface="Verdana"/>
                <a:cs typeface="Verdana"/>
              </a:defRPr>
            </a:lvl1pPr>
            <a:lvl2pPr marL="355600" indent="-173038">
              <a:buSzPct val="50000"/>
              <a:defRPr sz="1600" b="0" i="0">
                <a:latin typeface="Verdana"/>
                <a:cs typeface="Verdana"/>
              </a:defRPr>
            </a:lvl2pPr>
            <a:lvl3pPr marL="539750" indent="-184150">
              <a:buSzPct val="50000"/>
              <a:buFont typeface="Wingdings" charset="2"/>
              <a:buChar char="§"/>
              <a:defRPr sz="1400" b="0" i="0">
                <a:latin typeface="Verdana"/>
                <a:cs typeface="Verdana"/>
              </a:defRPr>
            </a:lvl3pPr>
            <a:lvl4pPr marL="722313" indent="-182563">
              <a:buSzPct val="50000"/>
              <a:buFont typeface="Courier New"/>
              <a:buChar char="o"/>
              <a:defRPr sz="1100" b="0" i="0">
                <a:latin typeface="Verdana"/>
                <a:cs typeface="Verdana"/>
              </a:defRPr>
            </a:lvl4pPr>
            <a:lvl5pPr>
              <a:defRPr b="0" i="0">
                <a:latin typeface="Verdana"/>
                <a:cs typeface="Verdana"/>
              </a:defRPr>
            </a:lvl5pPr>
          </a:lstStyle>
          <a:p>
            <a:pPr lvl="0"/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Master </a:t>
            </a:r>
            <a:r>
              <a:rPr lang="fr-FR" dirty="0" err="1" smtClean="0"/>
              <a:t>text</a:t>
            </a:r>
            <a:r>
              <a:rPr lang="fr-FR" dirty="0" smtClean="0"/>
              <a:t> styles</a:t>
            </a:r>
          </a:p>
          <a:p>
            <a:pPr lvl="1"/>
            <a:r>
              <a:rPr lang="fr-FR" dirty="0" smtClean="0"/>
              <a:t>Second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2"/>
            <a:r>
              <a:rPr lang="fr-FR" dirty="0" err="1" smtClean="0"/>
              <a:t>Third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3"/>
            <a:r>
              <a:rPr lang="fr-FR" dirty="0" err="1" smtClean="0"/>
              <a:t>Fourth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</p:txBody>
      </p:sp>
      <p:sp>
        <p:nvSpPr>
          <p:cNvPr id="6" name="Espace réservé du texte 2"/>
          <p:cNvSpPr>
            <a:spLocks noGrp="1"/>
          </p:cNvSpPr>
          <p:nvPr>
            <p:ph type="body" sz="quarter" idx="18" hasCustomPrompt="1"/>
          </p:nvPr>
        </p:nvSpPr>
        <p:spPr>
          <a:xfrm>
            <a:off x="153492" y="154378"/>
            <a:ext cx="8727371" cy="548559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b="0" i="0">
                <a:latin typeface="Verdana"/>
                <a:cs typeface="Verdana"/>
              </a:defRPr>
            </a:lvl1pPr>
          </a:lstStyle>
          <a:p>
            <a:pPr lvl="0"/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</a:t>
            </a:r>
            <a:r>
              <a:rPr lang="fr-FR" dirty="0" err="1" smtClean="0"/>
              <a:t>Title</a:t>
            </a:r>
            <a:endParaRPr lang="fr-FR" dirty="0" smtClean="0"/>
          </a:p>
        </p:txBody>
      </p:sp>
      <p:sp>
        <p:nvSpPr>
          <p:cNvPr id="9" name="Espace réservé du texte 8"/>
          <p:cNvSpPr>
            <a:spLocks noGrp="1"/>
          </p:cNvSpPr>
          <p:nvPr>
            <p:ph type="body" sz="quarter" idx="20" hasCustomPrompt="1"/>
          </p:nvPr>
        </p:nvSpPr>
        <p:spPr>
          <a:xfrm>
            <a:off x="160190" y="685234"/>
            <a:ext cx="8720673" cy="356251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400" b="0" i="0">
                <a:solidFill>
                  <a:schemeClr val="accent2"/>
                </a:solidFill>
                <a:latin typeface="Verdana"/>
                <a:cs typeface="Verdana"/>
              </a:defRPr>
            </a:lvl1pPr>
          </a:lstStyle>
          <a:p>
            <a:pPr lvl="0"/>
            <a:r>
              <a:rPr lang="fr-FR" dirty="0" smtClean="0"/>
              <a:t>Click to Edit </a:t>
            </a:r>
            <a:r>
              <a:rPr lang="fr-FR" dirty="0" err="1" smtClean="0"/>
              <a:t>Optional</a:t>
            </a:r>
            <a:r>
              <a:rPr lang="fr-FR" dirty="0" smtClean="0"/>
              <a:t> </a:t>
            </a:r>
            <a:r>
              <a:rPr lang="fr-FR" dirty="0" err="1" smtClean="0"/>
              <a:t>Subtitle</a:t>
            </a:r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1636825861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signa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4" descr=" A - PowerPoint Intro Blanche V2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291" cy="514350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227014" y="1828170"/>
            <a:ext cx="8673872" cy="553998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l">
              <a:buFont typeface="Arial"/>
              <a:buNone/>
              <a:defRPr sz="3600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r>
              <a:rPr lang="en-US" dirty="0" smtClean="0"/>
              <a:t>Presentation Title</a:t>
            </a:r>
            <a:endParaRPr lang="en-US" dirty="0"/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2415" y="2529258"/>
            <a:ext cx="8673872" cy="21544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None/>
              <a:defRPr sz="1400" b="0" i="0" baseline="0">
                <a:solidFill>
                  <a:schemeClr val="accent2"/>
                </a:solidFill>
                <a:latin typeface="Verdana"/>
                <a:cs typeface="Verdana"/>
              </a:defRPr>
            </a:lvl1pPr>
            <a:lvl2pPr marL="4571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Optional Subtitle</a:t>
            </a:r>
            <a:endParaRPr lang="en-US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-1" y="3859213"/>
            <a:ext cx="9135879" cy="652462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/>
          <p:cNvSpPr/>
          <p:nvPr userDrawn="1"/>
        </p:nvSpPr>
        <p:spPr>
          <a:xfrm>
            <a:off x="-1" y="4097338"/>
            <a:ext cx="9135879" cy="414337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6" name="Image 1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92066" y="4643967"/>
            <a:ext cx="393700" cy="381000"/>
          </a:xfrm>
          <a:prstGeom prst="rect">
            <a:avLst/>
          </a:prstGeom>
        </p:spPr>
      </p:pic>
      <p:sp>
        <p:nvSpPr>
          <p:cNvPr id="17" name="ZoneTexte 16"/>
          <p:cNvSpPr txBox="1"/>
          <p:nvPr userDrawn="1"/>
        </p:nvSpPr>
        <p:spPr>
          <a:xfrm>
            <a:off x="169327" y="4728637"/>
            <a:ext cx="31242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700" b="0" i="0" dirty="0" smtClean="0">
                <a:latin typeface="Verdana"/>
                <a:cs typeface="Verdana"/>
              </a:rPr>
              <a:t>Auteur - Date</a:t>
            </a:r>
            <a:endParaRPr lang="fr-FR" sz="700" b="0" i="0" dirty="0">
              <a:latin typeface="Verdana"/>
              <a:cs typeface="Verdana"/>
            </a:endParaRPr>
          </a:p>
        </p:txBody>
      </p:sp>
      <p:pic>
        <p:nvPicPr>
          <p:cNvPr id="18" name="Image 1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724406" y="4702705"/>
            <a:ext cx="3632200" cy="190500"/>
          </a:xfrm>
          <a:prstGeom prst="rect">
            <a:avLst/>
          </a:prstGeom>
        </p:spPr>
      </p:pic>
      <p:sp>
        <p:nvSpPr>
          <p:cNvPr id="20" name="ZoneTexte 19"/>
          <p:cNvSpPr txBox="1"/>
          <p:nvPr userDrawn="1"/>
        </p:nvSpPr>
        <p:spPr>
          <a:xfrm>
            <a:off x="8826423" y="4721308"/>
            <a:ext cx="42756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630C1694-9101-9A45-A428-FD842B6D6CA4}" type="slidenum">
              <a:rPr lang="fr-FR" sz="700" b="0" i="0" smtClean="0">
                <a:solidFill>
                  <a:schemeClr val="accent1"/>
                </a:solidFill>
                <a:latin typeface="Verdana Bold"/>
                <a:cs typeface="Verdana Bold"/>
              </a:rPr>
              <a:t>‹#›</a:t>
            </a:fld>
            <a:endParaRPr lang="fr-FR" sz="700" b="0" i="0" dirty="0">
              <a:solidFill>
                <a:schemeClr val="accent1"/>
              </a:solidFill>
              <a:latin typeface="Verdana Bold"/>
              <a:cs typeface="Verdana Bold"/>
            </a:endParaRPr>
          </a:p>
        </p:txBody>
      </p:sp>
    </p:spTree>
    <p:extLst>
      <p:ext uri="{BB962C8B-B14F-4D97-AF65-F5344CB8AC3E}">
        <p14:creationId xmlns:p14="http://schemas.microsoft.com/office/powerpoint/2010/main" val="3540947336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 I - PowerPoint Fin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291" cy="5143500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-1" y="3859213"/>
            <a:ext cx="9135879" cy="652462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/>
          <p:cNvSpPr/>
          <p:nvPr userDrawn="1"/>
        </p:nvSpPr>
        <p:spPr>
          <a:xfrm>
            <a:off x="-1" y="4097338"/>
            <a:ext cx="9135879" cy="414337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4" name="Image 1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92066" y="4643967"/>
            <a:ext cx="393700" cy="381000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724406" y="4702705"/>
            <a:ext cx="3632200" cy="190500"/>
          </a:xfrm>
          <a:prstGeom prst="rect">
            <a:avLst/>
          </a:prstGeom>
        </p:spPr>
      </p:pic>
      <p:sp>
        <p:nvSpPr>
          <p:cNvPr id="21" name="ZoneTexte 20"/>
          <p:cNvSpPr txBox="1"/>
          <p:nvPr userDrawn="1"/>
        </p:nvSpPr>
        <p:spPr>
          <a:xfrm>
            <a:off x="8826423" y="4721308"/>
            <a:ext cx="42756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630C1694-9101-9A45-A428-FD842B6D6CA4}" type="slidenum">
              <a:rPr lang="fr-FR" sz="700" b="0" i="0" smtClean="0">
                <a:solidFill>
                  <a:schemeClr val="accent1"/>
                </a:solidFill>
                <a:latin typeface="Verdana Bold"/>
                <a:cs typeface="Verdana Bold"/>
              </a:rPr>
              <a:t>‹#›</a:t>
            </a:fld>
            <a:endParaRPr lang="fr-FR" sz="700" b="0" i="0" dirty="0">
              <a:solidFill>
                <a:schemeClr val="accent1"/>
              </a:solidFill>
              <a:latin typeface="Verdana Bold"/>
              <a:cs typeface="Verdana Bold"/>
            </a:endParaRPr>
          </a:p>
        </p:txBody>
      </p:sp>
      <p:pic>
        <p:nvPicPr>
          <p:cNvPr id="4" name="Image 3" descr=" I - PowerPoint Fin_Texte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829" y="2108200"/>
            <a:ext cx="3011424" cy="923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6349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+ signa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ZoneTexte 10"/>
          <p:cNvSpPr txBox="1"/>
          <p:nvPr userDrawn="1"/>
        </p:nvSpPr>
        <p:spPr>
          <a:xfrm>
            <a:off x="169327" y="4728637"/>
            <a:ext cx="31242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700" b="0" i="0" dirty="0" smtClean="0">
                <a:latin typeface="Verdana"/>
                <a:cs typeface="Verdana"/>
              </a:rPr>
              <a:t>Auteur - Date</a:t>
            </a:r>
            <a:endParaRPr lang="fr-FR" sz="700" b="0" i="0" dirty="0">
              <a:latin typeface="Verdana"/>
              <a:cs typeface="Verdana"/>
            </a:endParaRPr>
          </a:p>
        </p:txBody>
      </p:sp>
      <p:sp>
        <p:nvSpPr>
          <p:cNvPr id="12" name="Espace réservé du contenu 7"/>
          <p:cNvSpPr>
            <a:spLocks noGrp="1"/>
          </p:cNvSpPr>
          <p:nvPr>
            <p:ph sz="quarter" idx="11" hasCustomPrompt="1"/>
          </p:nvPr>
        </p:nvSpPr>
        <p:spPr>
          <a:xfrm>
            <a:off x="4725493" y="1277377"/>
            <a:ext cx="4064000" cy="3234298"/>
          </a:xfrm>
          <a:prstGeom prst="rect">
            <a:avLst/>
          </a:prstGeom>
        </p:spPr>
        <p:txBody>
          <a:bodyPr vert="horz"/>
          <a:lstStyle>
            <a:lvl1pPr marL="182563" indent="-182563">
              <a:defRPr sz="2400" b="0" i="0">
                <a:latin typeface="Verdana"/>
                <a:cs typeface="Verdana"/>
              </a:defRPr>
            </a:lvl1pPr>
            <a:lvl2pPr marL="355600" indent="-173038">
              <a:buSzPct val="50000"/>
              <a:defRPr sz="1600" b="0" i="0">
                <a:latin typeface="Verdana"/>
                <a:cs typeface="Verdana"/>
              </a:defRPr>
            </a:lvl2pPr>
            <a:lvl3pPr marL="539750" indent="-184150">
              <a:buSzPct val="50000"/>
              <a:buFont typeface="Wingdings" charset="2"/>
              <a:buChar char="§"/>
              <a:defRPr sz="1400" b="0" i="0">
                <a:latin typeface="Verdana"/>
                <a:cs typeface="Verdana"/>
              </a:defRPr>
            </a:lvl3pPr>
            <a:lvl4pPr marL="722313" indent="-182563">
              <a:buSzPct val="50000"/>
              <a:buFont typeface="Courier New"/>
              <a:buChar char="o"/>
              <a:defRPr sz="1100" b="0" i="0">
                <a:latin typeface="Verdana"/>
                <a:cs typeface="Verdana"/>
              </a:defRPr>
            </a:lvl4pPr>
            <a:lvl5pPr>
              <a:defRPr b="0" i="0">
                <a:latin typeface="Verdana"/>
                <a:cs typeface="Verdana"/>
              </a:defRPr>
            </a:lvl5pPr>
          </a:lstStyle>
          <a:p>
            <a:pPr lvl="0"/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Master </a:t>
            </a:r>
            <a:r>
              <a:rPr lang="fr-FR" dirty="0" err="1" smtClean="0"/>
              <a:t>text</a:t>
            </a:r>
            <a:r>
              <a:rPr lang="fr-FR" dirty="0" smtClean="0"/>
              <a:t> styles</a:t>
            </a:r>
          </a:p>
          <a:p>
            <a:pPr lvl="1"/>
            <a:r>
              <a:rPr lang="fr-FR" dirty="0" smtClean="0"/>
              <a:t>Second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2"/>
            <a:r>
              <a:rPr lang="fr-FR" dirty="0" err="1" smtClean="0"/>
              <a:t>Third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3"/>
            <a:r>
              <a:rPr lang="fr-FR" dirty="0" err="1" smtClean="0"/>
              <a:t>Fourth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</p:txBody>
      </p:sp>
      <p:sp>
        <p:nvSpPr>
          <p:cNvPr id="13" name="Espace réservé du contenu 7"/>
          <p:cNvSpPr>
            <a:spLocks noGrp="1"/>
          </p:cNvSpPr>
          <p:nvPr>
            <p:ph sz="quarter" idx="17" hasCustomPrompt="1"/>
          </p:nvPr>
        </p:nvSpPr>
        <p:spPr>
          <a:xfrm>
            <a:off x="162629" y="1277377"/>
            <a:ext cx="4317999" cy="3234298"/>
          </a:xfrm>
          <a:prstGeom prst="rect">
            <a:avLst/>
          </a:prstGeom>
        </p:spPr>
        <p:txBody>
          <a:bodyPr vert="horz"/>
          <a:lstStyle>
            <a:lvl1pPr marL="182563" indent="-182563">
              <a:defRPr sz="2400" b="0" i="0">
                <a:latin typeface="Verdana"/>
                <a:cs typeface="Verdana"/>
              </a:defRPr>
            </a:lvl1pPr>
            <a:lvl2pPr marL="355600" indent="-173038">
              <a:buSzPct val="50000"/>
              <a:defRPr sz="1600" b="0" i="0">
                <a:latin typeface="Verdana"/>
                <a:cs typeface="Verdana"/>
              </a:defRPr>
            </a:lvl2pPr>
            <a:lvl3pPr marL="539750" indent="-184150">
              <a:buSzPct val="50000"/>
              <a:buFont typeface="Wingdings" charset="2"/>
              <a:buChar char="§"/>
              <a:defRPr sz="1400" b="0" i="0">
                <a:latin typeface="Verdana"/>
                <a:cs typeface="Verdana"/>
              </a:defRPr>
            </a:lvl3pPr>
            <a:lvl4pPr marL="722313" indent="-182563">
              <a:buSzPct val="50000"/>
              <a:buFont typeface="Courier New"/>
              <a:buChar char="o"/>
              <a:defRPr sz="1100" b="0" i="0">
                <a:latin typeface="Verdana"/>
                <a:cs typeface="Verdana"/>
              </a:defRPr>
            </a:lvl4pPr>
            <a:lvl5pPr>
              <a:defRPr b="0" i="0">
                <a:latin typeface="Verdana"/>
                <a:cs typeface="Verdana"/>
              </a:defRPr>
            </a:lvl5pPr>
          </a:lstStyle>
          <a:p>
            <a:pPr lvl="0"/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Master </a:t>
            </a:r>
            <a:r>
              <a:rPr lang="fr-FR" dirty="0" err="1" smtClean="0"/>
              <a:t>text</a:t>
            </a:r>
            <a:r>
              <a:rPr lang="fr-FR" dirty="0" smtClean="0"/>
              <a:t> styles</a:t>
            </a:r>
          </a:p>
          <a:p>
            <a:pPr lvl="1"/>
            <a:r>
              <a:rPr lang="fr-FR" dirty="0" smtClean="0"/>
              <a:t>Second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2"/>
            <a:r>
              <a:rPr lang="fr-FR" dirty="0" err="1" smtClean="0"/>
              <a:t>Third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3"/>
            <a:r>
              <a:rPr lang="fr-FR" dirty="0" err="1" smtClean="0"/>
              <a:t>Fourth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</p:txBody>
      </p:sp>
      <p:sp>
        <p:nvSpPr>
          <p:cNvPr id="7" name="Espace réservé du texte 2"/>
          <p:cNvSpPr>
            <a:spLocks noGrp="1"/>
          </p:cNvSpPr>
          <p:nvPr>
            <p:ph type="body" sz="quarter" idx="18" hasCustomPrompt="1"/>
          </p:nvPr>
        </p:nvSpPr>
        <p:spPr>
          <a:xfrm>
            <a:off x="153492" y="154378"/>
            <a:ext cx="8727371" cy="548559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b="0" i="0">
                <a:latin typeface="Verdana"/>
                <a:cs typeface="Verdana"/>
              </a:defRPr>
            </a:lvl1pPr>
          </a:lstStyle>
          <a:p>
            <a:pPr lvl="0"/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</a:t>
            </a:r>
            <a:r>
              <a:rPr lang="fr-FR" dirty="0" err="1" smtClean="0"/>
              <a:t>Title</a:t>
            </a:r>
            <a:endParaRPr lang="fr-FR" dirty="0" smtClean="0"/>
          </a:p>
        </p:txBody>
      </p:sp>
      <p:sp>
        <p:nvSpPr>
          <p:cNvPr id="8" name="Espace réservé du texte 8"/>
          <p:cNvSpPr>
            <a:spLocks noGrp="1"/>
          </p:cNvSpPr>
          <p:nvPr>
            <p:ph type="body" sz="quarter" idx="20" hasCustomPrompt="1"/>
          </p:nvPr>
        </p:nvSpPr>
        <p:spPr>
          <a:xfrm>
            <a:off x="160190" y="685234"/>
            <a:ext cx="8720673" cy="356251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400" b="0" i="0">
                <a:solidFill>
                  <a:schemeClr val="accent2"/>
                </a:solidFill>
                <a:latin typeface="Verdana"/>
                <a:cs typeface="Verdana"/>
              </a:defRPr>
            </a:lvl1pPr>
          </a:lstStyle>
          <a:p>
            <a:pPr lvl="0"/>
            <a:r>
              <a:rPr lang="fr-FR" dirty="0" smtClean="0"/>
              <a:t>Click to Edit </a:t>
            </a:r>
            <a:r>
              <a:rPr lang="fr-FR" dirty="0" err="1" smtClean="0"/>
              <a:t>Optional</a:t>
            </a:r>
            <a:r>
              <a:rPr lang="fr-FR" dirty="0" smtClean="0"/>
              <a:t> </a:t>
            </a:r>
            <a:r>
              <a:rPr lang="fr-FR" dirty="0" err="1" smtClean="0"/>
              <a:t>Subtitle</a:t>
            </a:r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20502665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ith callout + signa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ZoneTexte 10"/>
          <p:cNvSpPr txBox="1"/>
          <p:nvPr userDrawn="1"/>
        </p:nvSpPr>
        <p:spPr>
          <a:xfrm>
            <a:off x="169327" y="4728637"/>
            <a:ext cx="31242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700" b="0" i="0" dirty="0" smtClean="0">
                <a:latin typeface="Verdana"/>
                <a:cs typeface="Verdana"/>
              </a:rPr>
              <a:t>Auteur - Date</a:t>
            </a:r>
            <a:endParaRPr lang="fr-FR" sz="700" b="0" i="0" dirty="0">
              <a:latin typeface="Verdana"/>
              <a:cs typeface="Verdana"/>
            </a:endParaRPr>
          </a:p>
        </p:txBody>
      </p:sp>
      <p:sp>
        <p:nvSpPr>
          <p:cNvPr id="5" name="Espace réservé du texte 3"/>
          <p:cNvSpPr>
            <a:spLocks noGrp="1"/>
          </p:cNvSpPr>
          <p:nvPr>
            <p:ph type="body" sz="quarter" idx="15" hasCustomPrompt="1"/>
          </p:nvPr>
        </p:nvSpPr>
        <p:spPr>
          <a:xfrm>
            <a:off x="170180" y="3946819"/>
            <a:ext cx="4401819" cy="2465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latin typeface="Verdana"/>
                <a:cs typeface="Verdana"/>
              </a:defRPr>
            </a:lvl1pPr>
          </a:lstStyle>
          <a:p>
            <a:r>
              <a:rPr lang="fr-FR" sz="800" dirty="0" err="1" smtClean="0">
                <a:latin typeface="Verdana"/>
                <a:cs typeface="Verdana"/>
              </a:rPr>
              <a:t>Optional</a:t>
            </a:r>
            <a:r>
              <a:rPr lang="fr-FR" sz="800" dirty="0" smtClean="0">
                <a:latin typeface="Verdana"/>
                <a:cs typeface="Verdana"/>
              </a:rPr>
              <a:t> description / </a:t>
            </a:r>
            <a:r>
              <a:rPr lang="fr-FR" sz="800" dirty="0" err="1" smtClean="0">
                <a:latin typeface="Verdana"/>
                <a:cs typeface="Verdana"/>
              </a:rPr>
              <a:t>context</a:t>
            </a:r>
            <a:r>
              <a:rPr lang="fr-FR" sz="800" dirty="0" smtClean="0">
                <a:latin typeface="Verdana"/>
                <a:cs typeface="Verdana"/>
              </a:rPr>
              <a:t> </a:t>
            </a:r>
            <a:r>
              <a:rPr lang="fr-FR" sz="800" dirty="0" err="1" smtClean="0">
                <a:latin typeface="Verdana"/>
                <a:cs typeface="Verdana"/>
              </a:rPr>
              <a:t>goes</a:t>
            </a:r>
            <a:r>
              <a:rPr lang="fr-FR" sz="800" dirty="0" smtClean="0">
                <a:latin typeface="Verdana"/>
                <a:cs typeface="Verdana"/>
              </a:rPr>
              <a:t> </a:t>
            </a:r>
            <a:r>
              <a:rPr lang="fr-FR" sz="800" dirty="0" err="1" smtClean="0">
                <a:latin typeface="Verdana"/>
                <a:cs typeface="Verdana"/>
              </a:rPr>
              <a:t>here</a:t>
            </a:r>
            <a:endParaRPr lang="fr-FR" dirty="0"/>
          </a:p>
        </p:txBody>
      </p:sp>
      <p:sp>
        <p:nvSpPr>
          <p:cNvPr id="6" name="Espace réservé du texte 3"/>
          <p:cNvSpPr>
            <a:spLocks noGrp="1"/>
          </p:cNvSpPr>
          <p:nvPr>
            <p:ph type="body" sz="quarter" idx="16" hasCustomPrompt="1"/>
          </p:nvPr>
        </p:nvSpPr>
        <p:spPr>
          <a:xfrm>
            <a:off x="4743767" y="3946819"/>
            <a:ext cx="4146233" cy="2465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latin typeface="Verdana"/>
                <a:cs typeface="Verdana"/>
              </a:defRPr>
            </a:lvl1pPr>
          </a:lstStyle>
          <a:p>
            <a:r>
              <a:rPr lang="fr-FR" sz="800" dirty="0" err="1" smtClean="0">
                <a:latin typeface="Verdana"/>
                <a:cs typeface="Verdana"/>
              </a:rPr>
              <a:t>Optional</a:t>
            </a:r>
            <a:r>
              <a:rPr lang="fr-FR" sz="800" dirty="0" smtClean="0">
                <a:latin typeface="Verdana"/>
                <a:cs typeface="Verdana"/>
              </a:rPr>
              <a:t> description / </a:t>
            </a:r>
            <a:r>
              <a:rPr lang="fr-FR" sz="800" dirty="0" err="1" smtClean="0">
                <a:latin typeface="Verdana"/>
                <a:cs typeface="Verdana"/>
              </a:rPr>
              <a:t>context</a:t>
            </a:r>
            <a:r>
              <a:rPr lang="fr-FR" sz="800" dirty="0" smtClean="0">
                <a:latin typeface="Verdana"/>
                <a:cs typeface="Verdana"/>
              </a:rPr>
              <a:t> </a:t>
            </a:r>
            <a:r>
              <a:rPr lang="fr-FR" sz="800" dirty="0" err="1" smtClean="0">
                <a:latin typeface="Verdana"/>
                <a:cs typeface="Verdana"/>
              </a:rPr>
              <a:t>goes</a:t>
            </a:r>
            <a:r>
              <a:rPr lang="fr-FR" sz="800" dirty="0" smtClean="0">
                <a:latin typeface="Verdana"/>
                <a:cs typeface="Verdana"/>
              </a:rPr>
              <a:t> </a:t>
            </a:r>
            <a:r>
              <a:rPr lang="fr-FR" sz="800" dirty="0" err="1" smtClean="0">
                <a:latin typeface="Verdana"/>
                <a:cs typeface="Verdana"/>
              </a:rPr>
              <a:t>here</a:t>
            </a:r>
            <a:endParaRPr lang="fr-FR" dirty="0"/>
          </a:p>
        </p:txBody>
      </p:sp>
      <p:sp>
        <p:nvSpPr>
          <p:cNvPr id="7" name="Espace réservé du contenu 7"/>
          <p:cNvSpPr>
            <a:spLocks noGrp="1"/>
          </p:cNvSpPr>
          <p:nvPr>
            <p:ph sz="quarter" idx="11" hasCustomPrompt="1"/>
          </p:nvPr>
        </p:nvSpPr>
        <p:spPr>
          <a:xfrm>
            <a:off x="4725493" y="1277377"/>
            <a:ext cx="4064000" cy="2372286"/>
          </a:xfrm>
          <a:prstGeom prst="rect">
            <a:avLst/>
          </a:prstGeom>
        </p:spPr>
        <p:txBody>
          <a:bodyPr vert="horz"/>
          <a:lstStyle>
            <a:lvl1pPr marL="182563" indent="-182563">
              <a:defRPr sz="2400" b="0" i="0">
                <a:latin typeface="Verdana"/>
                <a:cs typeface="Verdana"/>
              </a:defRPr>
            </a:lvl1pPr>
            <a:lvl2pPr marL="355600" indent="-173038">
              <a:buSzPct val="50000"/>
              <a:defRPr sz="1600" b="0" i="0">
                <a:latin typeface="Verdana"/>
                <a:cs typeface="Verdana"/>
              </a:defRPr>
            </a:lvl2pPr>
            <a:lvl3pPr marL="539750" indent="-184150">
              <a:buSzPct val="50000"/>
              <a:buFont typeface="Wingdings" charset="2"/>
              <a:buChar char="§"/>
              <a:defRPr sz="1400" b="0" i="0">
                <a:latin typeface="Verdana"/>
                <a:cs typeface="Verdana"/>
              </a:defRPr>
            </a:lvl3pPr>
            <a:lvl4pPr marL="722313" indent="-182563">
              <a:buSzPct val="50000"/>
              <a:buFont typeface="Courier New"/>
              <a:buChar char="o"/>
              <a:defRPr sz="1100" b="0" i="0">
                <a:latin typeface="Verdana"/>
                <a:cs typeface="Verdana"/>
              </a:defRPr>
            </a:lvl4pPr>
            <a:lvl5pPr>
              <a:defRPr b="0" i="0">
                <a:latin typeface="Verdana"/>
                <a:cs typeface="Verdana"/>
              </a:defRPr>
            </a:lvl5pPr>
          </a:lstStyle>
          <a:p>
            <a:pPr lvl="0"/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Master </a:t>
            </a:r>
            <a:r>
              <a:rPr lang="fr-FR" dirty="0" err="1" smtClean="0"/>
              <a:t>text</a:t>
            </a:r>
            <a:r>
              <a:rPr lang="fr-FR" dirty="0" smtClean="0"/>
              <a:t> styles</a:t>
            </a:r>
          </a:p>
          <a:p>
            <a:pPr lvl="1"/>
            <a:r>
              <a:rPr lang="fr-FR" dirty="0" smtClean="0"/>
              <a:t>Second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2"/>
            <a:r>
              <a:rPr lang="fr-FR" dirty="0" err="1" smtClean="0"/>
              <a:t>Third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3"/>
            <a:r>
              <a:rPr lang="fr-FR" dirty="0" err="1" smtClean="0"/>
              <a:t>Fourth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</p:txBody>
      </p:sp>
      <p:sp>
        <p:nvSpPr>
          <p:cNvPr id="8" name="Espace réservé du contenu 7"/>
          <p:cNvSpPr>
            <a:spLocks noGrp="1"/>
          </p:cNvSpPr>
          <p:nvPr>
            <p:ph sz="quarter" idx="17" hasCustomPrompt="1"/>
          </p:nvPr>
        </p:nvSpPr>
        <p:spPr>
          <a:xfrm>
            <a:off x="162629" y="1277377"/>
            <a:ext cx="4317999" cy="2372286"/>
          </a:xfrm>
          <a:prstGeom prst="rect">
            <a:avLst/>
          </a:prstGeom>
        </p:spPr>
        <p:txBody>
          <a:bodyPr vert="horz"/>
          <a:lstStyle>
            <a:lvl1pPr marL="182563" indent="-182563">
              <a:defRPr sz="2400" b="0" i="0">
                <a:latin typeface="Verdana"/>
                <a:cs typeface="Verdana"/>
              </a:defRPr>
            </a:lvl1pPr>
            <a:lvl2pPr marL="355600" indent="-173038">
              <a:buSzPct val="50000"/>
              <a:defRPr sz="1600" b="0" i="0">
                <a:latin typeface="Verdana"/>
                <a:cs typeface="Verdana"/>
              </a:defRPr>
            </a:lvl2pPr>
            <a:lvl3pPr marL="539750" indent="-184150">
              <a:buSzPct val="50000"/>
              <a:buFont typeface="Wingdings" charset="2"/>
              <a:buChar char="§"/>
              <a:defRPr sz="1400" b="0" i="0">
                <a:latin typeface="Verdana"/>
                <a:cs typeface="Verdana"/>
              </a:defRPr>
            </a:lvl3pPr>
            <a:lvl4pPr marL="722313" indent="-182563">
              <a:buSzPct val="50000"/>
              <a:buFont typeface="Courier New"/>
              <a:buChar char="o"/>
              <a:defRPr sz="1100" b="0" i="0">
                <a:latin typeface="Verdana"/>
                <a:cs typeface="Verdana"/>
              </a:defRPr>
            </a:lvl4pPr>
            <a:lvl5pPr>
              <a:defRPr b="0" i="0">
                <a:latin typeface="Verdana"/>
                <a:cs typeface="Verdana"/>
              </a:defRPr>
            </a:lvl5pPr>
          </a:lstStyle>
          <a:p>
            <a:pPr lvl="0"/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Master </a:t>
            </a:r>
            <a:r>
              <a:rPr lang="fr-FR" dirty="0" err="1" smtClean="0"/>
              <a:t>text</a:t>
            </a:r>
            <a:r>
              <a:rPr lang="fr-FR" dirty="0" smtClean="0"/>
              <a:t> styles</a:t>
            </a:r>
          </a:p>
          <a:p>
            <a:pPr lvl="1"/>
            <a:r>
              <a:rPr lang="fr-FR" dirty="0" smtClean="0"/>
              <a:t>Second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2"/>
            <a:r>
              <a:rPr lang="fr-FR" dirty="0" err="1" smtClean="0"/>
              <a:t>Third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3"/>
            <a:r>
              <a:rPr lang="fr-FR" dirty="0" err="1" smtClean="0"/>
              <a:t>Fourth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</p:txBody>
      </p:sp>
      <p:sp>
        <p:nvSpPr>
          <p:cNvPr id="12" name="Espace réservé du texte 2"/>
          <p:cNvSpPr>
            <a:spLocks noGrp="1"/>
          </p:cNvSpPr>
          <p:nvPr>
            <p:ph type="body" sz="quarter" idx="18" hasCustomPrompt="1"/>
          </p:nvPr>
        </p:nvSpPr>
        <p:spPr>
          <a:xfrm>
            <a:off x="153492" y="154378"/>
            <a:ext cx="8727371" cy="548559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b="0" i="0">
                <a:latin typeface="Verdana"/>
                <a:cs typeface="Verdana"/>
              </a:defRPr>
            </a:lvl1pPr>
          </a:lstStyle>
          <a:p>
            <a:pPr lvl="0"/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</a:t>
            </a:r>
            <a:r>
              <a:rPr lang="fr-FR" dirty="0" err="1" smtClean="0"/>
              <a:t>Title</a:t>
            </a:r>
            <a:endParaRPr lang="fr-FR" dirty="0" smtClean="0"/>
          </a:p>
        </p:txBody>
      </p:sp>
      <p:sp>
        <p:nvSpPr>
          <p:cNvPr id="13" name="Espace réservé du texte 8"/>
          <p:cNvSpPr>
            <a:spLocks noGrp="1"/>
          </p:cNvSpPr>
          <p:nvPr>
            <p:ph type="body" sz="quarter" idx="20" hasCustomPrompt="1"/>
          </p:nvPr>
        </p:nvSpPr>
        <p:spPr>
          <a:xfrm>
            <a:off x="160190" y="685234"/>
            <a:ext cx="8720673" cy="356251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400" b="0" i="0">
                <a:solidFill>
                  <a:schemeClr val="accent2"/>
                </a:solidFill>
                <a:latin typeface="Verdana"/>
                <a:cs typeface="Verdana"/>
              </a:defRPr>
            </a:lvl1pPr>
          </a:lstStyle>
          <a:p>
            <a:pPr lvl="0"/>
            <a:r>
              <a:rPr lang="fr-FR" dirty="0" smtClean="0"/>
              <a:t>Click to Edit </a:t>
            </a:r>
            <a:r>
              <a:rPr lang="fr-FR" dirty="0" err="1" smtClean="0"/>
              <a:t>Optional</a:t>
            </a:r>
            <a:r>
              <a:rPr lang="fr-FR" dirty="0" smtClean="0"/>
              <a:t> </a:t>
            </a:r>
            <a:r>
              <a:rPr lang="fr-FR" dirty="0" err="1" smtClean="0"/>
              <a:t>Subtitle</a:t>
            </a:r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20928583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layout V1-2 + signa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-1" y="3859213"/>
            <a:ext cx="9135879" cy="652462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Rectangle 3"/>
          <p:cNvSpPr/>
          <p:nvPr userDrawn="1"/>
        </p:nvSpPr>
        <p:spPr>
          <a:xfrm>
            <a:off x="-1" y="4097338"/>
            <a:ext cx="9135879" cy="414337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ZoneTexte 4"/>
          <p:cNvSpPr txBox="1"/>
          <p:nvPr userDrawn="1"/>
        </p:nvSpPr>
        <p:spPr>
          <a:xfrm>
            <a:off x="169327" y="4728637"/>
            <a:ext cx="31242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700" b="0" i="0" dirty="0" smtClean="0">
                <a:latin typeface="Verdana"/>
                <a:cs typeface="Verdana"/>
              </a:rPr>
              <a:t>Auteur - Date</a:t>
            </a:r>
            <a:endParaRPr lang="fr-FR" sz="700" b="0" i="0" dirty="0">
              <a:latin typeface="Verdana"/>
              <a:cs typeface="Verdana"/>
            </a:endParaRPr>
          </a:p>
        </p:txBody>
      </p:sp>
      <p:sp>
        <p:nvSpPr>
          <p:cNvPr id="7" name="Espace réservé du contenu 7"/>
          <p:cNvSpPr>
            <a:spLocks noGrp="1"/>
          </p:cNvSpPr>
          <p:nvPr>
            <p:ph sz="quarter" idx="17" hasCustomPrompt="1"/>
          </p:nvPr>
        </p:nvSpPr>
        <p:spPr>
          <a:xfrm>
            <a:off x="162629" y="1277377"/>
            <a:ext cx="8727371" cy="2372285"/>
          </a:xfrm>
          <a:prstGeom prst="rect">
            <a:avLst/>
          </a:prstGeom>
        </p:spPr>
        <p:txBody>
          <a:bodyPr vert="horz"/>
          <a:lstStyle>
            <a:lvl1pPr marL="182563" indent="-182563">
              <a:defRPr sz="2400" b="0" i="0">
                <a:latin typeface="Verdana"/>
                <a:cs typeface="Verdana"/>
              </a:defRPr>
            </a:lvl1pPr>
            <a:lvl2pPr marL="355600" indent="-173038">
              <a:buSzPct val="50000"/>
              <a:defRPr sz="1600" b="0" i="0">
                <a:latin typeface="Verdana"/>
                <a:cs typeface="Verdana"/>
              </a:defRPr>
            </a:lvl2pPr>
            <a:lvl3pPr marL="539750" indent="-184150">
              <a:buSzPct val="50000"/>
              <a:buFont typeface="Wingdings" charset="2"/>
              <a:buChar char="§"/>
              <a:defRPr sz="1400" b="0" i="0">
                <a:latin typeface="Verdana"/>
                <a:cs typeface="Verdana"/>
              </a:defRPr>
            </a:lvl3pPr>
            <a:lvl4pPr marL="722313" indent="-182563">
              <a:buSzPct val="50000"/>
              <a:buFont typeface="Courier New"/>
              <a:buChar char="o"/>
              <a:defRPr sz="1100" b="0" i="0">
                <a:latin typeface="Verdana"/>
                <a:cs typeface="Verdana"/>
              </a:defRPr>
            </a:lvl4pPr>
            <a:lvl5pPr>
              <a:defRPr b="0" i="0">
                <a:latin typeface="Verdana"/>
                <a:cs typeface="Verdana"/>
              </a:defRPr>
            </a:lvl5pPr>
          </a:lstStyle>
          <a:p>
            <a:pPr lvl="0"/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Master </a:t>
            </a:r>
            <a:r>
              <a:rPr lang="fr-FR" dirty="0" err="1" smtClean="0"/>
              <a:t>text</a:t>
            </a:r>
            <a:r>
              <a:rPr lang="fr-FR" dirty="0" smtClean="0"/>
              <a:t> styles</a:t>
            </a:r>
          </a:p>
          <a:p>
            <a:pPr lvl="1"/>
            <a:r>
              <a:rPr lang="fr-FR" dirty="0" smtClean="0"/>
              <a:t>Second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2"/>
            <a:r>
              <a:rPr lang="fr-FR" dirty="0" err="1" smtClean="0"/>
              <a:t>Third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  <a:p>
            <a:pPr lvl="3"/>
            <a:r>
              <a:rPr lang="fr-FR" dirty="0" err="1" smtClean="0"/>
              <a:t>Fourth</a:t>
            </a:r>
            <a:r>
              <a:rPr lang="fr-FR" dirty="0" smtClean="0"/>
              <a:t> </a:t>
            </a:r>
            <a:r>
              <a:rPr lang="fr-FR" dirty="0" err="1" smtClean="0"/>
              <a:t>level</a:t>
            </a:r>
            <a:endParaRPr lang="fr-FR" dirty="0" smtClean="0"/>
          </a:p>
        </p:txBody>
      </p:sp>
      <p:sp>
        <p:nvSpPr>
          <p:cNvPr id="9" name="Espace réservé du texte 2"/>
          <p:cNvSpPr>
            <a:spLocks noGrp="1"/>
          </p:cNvSpPr>
          <p:nvPr>
            <p:ph type="body" sz="quarter" idx="18" hasCustomPrompt="1"/>
          </p:nvPr>
        </p:nvSpPr>
        <p:spPr>
          <a:xfrm>
            <a:off x="153492" y="154378"/>
            <a:ext cx="8727371" cy="548559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b="0" i="0">
                <a:latin typeface="Verdana"/>
                <a:cs typeface="Verdana"/>
              </a:defRPr>
            </a:lvl1pPr>
          </a:lstStyle>
          <a:p>
            <a:pPr lvl="0"/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</a:t>
            </a:r>
            <a:r>
              <a:rPr lang="fr-FR" dirty="0" err="1" smtClean="0"/>
              <a:t>Title</a:t>
            </a:r>
            <a:endParaRPr lang="fr-FR" dirty="0" smtClean="0"/>
          </a:p>
        </p:txBody>
      </p:sp>
      <p:sp>
        <p:nvSpPr>
          <p:cNvPr id="10" name="Espace réservé du texte 8"/>
          <p:cNvSpPr>
            <a:spLocks noGrp="1"/>
          </p:cNvSpPr>
          <p:nvPr>
            <p:ph type="body" sz="quarter" idx="20" hasCustomPrompt="1"/>
          </p:nvPr>
        </p:nvSpPr>
        <p:spPr>
          <a:xfrm>
            <a:off x="160190" y="685234"/>
            <a:ext cx="8720673" cy="356251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400" b="0" i="0">
                <a:solidFill>
                  <a:schemeClr val="accent2"/>
                </a:solidFill>
                <a:latin typeface="Verdana"/>
                <a:cs typeface="Verdana"/>
              </a:defRPr>
            </a:lvl1pPr>
          </a:lstStyle>
          <a:p>
            <a:pPr lvl="0"/>
            <a:r>
              <a:rPr lang="fr-FR" dirty="0" smtClean="0"/>
              <a:t>Click to Edit </a:t>
            </a:r>
            <a:r>
              <a:rPr lang="fr-FR" dirty="0" err="1" smtClean="0"/>
              <a:t>Optional</a:t>
            </a:r>
            <a:r>
              <a:rPr lang="fr-FR" dirty="0" smtClean="0"/>
              <a:t> </a:t>
            </a:r>
            <a:r>
              <a:rPr lang="fr-FR" dirty="0" err="1" smtClean="0"/>
              <a:t>Subtitle</a:t>
            </a:r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42228566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emf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3.emf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13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23.xml"/><Relationship Id="rId26" Type="http://schemas.openxmlformats.org/officeDocument/2006/relationships/image" Target="../media/image1.jpg"/><Relationship Id="rId3" Type="http://schemas.openxmlformats.org/officeDocument/2006/relationships/slideLayout" Target="../slideLayouts/slideLayout8.xml"/><Relationship Id="rId21" Type="http://schemas.openxmlformats.org/officeDocument/2006/relationships/slideLayout" Target="../slideLayouts/slideLayout26.xml"/><Relationship Id="rId7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7.xml"/><Relationship Id="rId17" Type="http://schemas.openxmlformats.org/officeDocument/2006/relationships/slideLayout" Target="../slideLayouts/slideLayout22.xml"/><Relationship Id="rId25" Type="http://schemas.openxmlformats.org/officeDocument/2006/relationships/theme" Target="../theme/theme2.xml"/><Relationship Id="rId2" Type="http://schemas.openxmlformats.org/officeDocument/2006/relationships/slideLayout" Target="../slideLayouts/slideLayout7.xml"/><Relationship Id="rId16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5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24" Type="http://schemas.openxmlformats.org/officeDocument/2006/relationships/slideLayout" Target="../slideLayouts/slideLayout29.xml"/><Relationship Id="rId5" Type="http://schemas.openxmlformats.org/officeDocument/2006/relationships/slideLayout" Target="../slideLayouts/slideLayout10.xml"/><Relationship Id="rId15" Type="http://schemas.openxmlformats.org/officeDocument/2006/relationships/slideLayout" Target="../slideLayouts/slideLayout20.xml"/><Relationship Id="rId23" Type="http://schemas.openxmlformats.org/officeDocument/2006/relationships/slideLayout" Target="../slideLayouts/slideLayout28.xml"/><Relationship Id="rId28" Type="http://schemas.openxmlformats.org/officeDocument/2006/relationships/image" Target="../media/image3.emf"/><Relationship Id="rId10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24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7.xml"/><Relationship Id="rId27" Type="http://schemas.openxmlformats.org/officeDocument/2006/relationships/image" Target="../media/image2.emf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6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11" Type="http://schemas.openxmlformats.org/officeDocument/2006/relationships/slideLayout" Target="../slideLayouts/slideLayout40.xml"/><Relationship Id="rId5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39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8.xml"/><Relationship Id="rId13" Type="http://schemas.openxmlformats.org/officeDocument/2006/relationships/slideLayout" Target="../slideLayouts/slideLayout53.xml"/><Relationship Id="rId3" Type="http://schemas.openxmlformats.org/officeDocument/2006/relationships/slideLayout" Target="../slideLayouts/slideLayout43.xml"/><Relationship Id="rId7" Type="http://schemas.openxmlformats.org/officeDocument/2006/relationships/slideLayout" Target="../slideLayouts/slideLayout47.xml"/><Relationship Id="rId12" Type="http://schemas.openxmlformats.org/officeDocument/2006/relationships/slideLayout" Target="../slideLayouts/slideLayout52.xml"/><Relationship Id="rId17" Type="http://schemas.openxmlformats.org/officeDocument/2006/relationships/image" Target="../media/image3.emf"/><Relationship Id="rId2" Type="http://schemas.openxmlformats.org/officeDocument/2006/relationships/slideLayout" Target="../slideLayouts/slideLayout42.xml"/><Relationship Id="rId16" Type="http://schemas.openxmlformats.org/officeDocument/2006/relationships/image" Target="../media/image2.emf"/><Relationship Id="rId1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6.xml"/><Relationship Id="rId11" Type="http://schemas.openxmlformats.org/officeDocument/2006/relationships/slideLayout" Target="../slideLayouts/slideLayout51.xml"/><Relationship Id="rId5" Type="http://schemas.openxmlformats.org/officeDocument/2006/relationships/slideLayout" Target="../slideLayouts/slideLayout45.xml"/><Relationship Id="rId15" Type="http://schemas.openxmlformats.org/officeDocument/2006/relationships/image" Target="../media/image10.jpg"/><Relationship Id="rId10" Type="http://schemas.openxmlformats.org/officeDocument/2006/relationships/slideLayout" Target="../slideLayouts/slideLayout50.xml"/><Relationship Id="rId4" Type="http://schemas.openxmlformats.org/officeDocument/2006/relationships/slideLayout" Target="../slideLayouts/slideLayout44.xml"/><Relationship Id="rId9" Type="http://schemas.openxmlformats.org/officeDocument/2006/relationships/slideLayout" Target="../slideLayouts/slideLayout49.xml"/><Relationship Id="rId1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1.xml"/><Relationship Id="rId13" Type="http://schemas.openxmlformats.org/officeDocument/2006/relationships/image" Target="../media/image11.jpg"/><Relationship Id="rId3" Type="http://schemas.openxmlformats.org/officeDocument/2006/relationships/slideLayout" Target="../slideLayouts/slideLayout56.xml"/><Relationship Id="rId7" Type="http://schemas.openxmlformats.org/officeDocument/2006/relationships/slideLayout" Target="../slideLayouts/slideLayout60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55.xml"/><Relationship Id="rId1" Type="http://schemas.openxmlformats.org/officeDocument/2006/relationships/slideLayout" Target="../slideLayouts/slideLayout54.xml"/><Relationship Id="rId6" Type="http://schemas.openxmlformats.org/officeDocument/2006/relationships/slideLayout" Target="../slideLayouts/slideLayout59.xml"/><Relationship Id="rId11" Type="http://schemas.openxmlformats.org/officeDocument/2006/relationships/slideLayout" Target="../slideLayouts/slideLayout64.xml"/><Relationship Id="rId5" Type="http://schemas.openxmlformats.org/officeDocument/2006/relationships/slideLayout" Target="../slideLayouts/slideLayout58.xml"/><Relationship Id="rId15" Type="http://schemas.openxmlformats.org/officeDocument/2006/relationships/image" Target="../media/image3.emf"/><Relationship Id="rId10" Type="http://schemas.openxmlformats.org/officeDocument/2006/relationships/slideLayout" Target="../slideLayouts/slideLayout63.xml"/><Relationship Id="rId4" Type="http://schemas.openxmlformats.org/officeDocument/2006/relationships/slideLayout" Target="../slideLayouts/slideLayout57.xml"/><Relationship Id="rId9" Type="http://schemas.openxmlformats.org/officeDocument/2006/relationships/slideLayout" Target="../slideLayouts/slideLayout62.xml"/><Relationship Id="rId14" Type="http://schemas.openxmlformats.org/officeDocument/2006/relationships/image" Target="../media/image2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4" descr=" E - PowerPoint Slides V1.jpg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291" cy="5143500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368213" y="383798"/>
            <a:ext cx="393700" cy="381000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2391753" y="479048"/>
            <a:ext cx="3632200" cy="19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3138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  <p:sldLayoutId id="2147483738" r:id="rId2"/>
    <p:sldLayoutId id="2147483739" r:id="rId3"/>
    <p:sldLayoutId id="2147483741" r:id="rId4"/>
    <p:sldLayoutId id="2147483746" r:id="rId5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4" descr=" E - PowerPoint Slides V1.jpg"/>
          <p:cNvPicPr>
            <a:picLocks noChangeAspect="1"/>
          </p:cNvPicPr>
          <p:nvPr userDrawn="1"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291" cy="5143500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 userDrawn="1"/>
        </p:nvPicPr>
        <p:blipFill>
          <a:blip r:embed="rId27"/>
          <a:stretch>
            <a:fillRect/>
          </a:stretch>
        </p:blipFill>
        <p:spPr>
          <a:xfrm>
            <a:off x="8492066" y="4643967"/>
            <a:ext cx="393700" cy="381000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 userDrawn="1"/>
        </p:nvPicPr>
        <p:blipFill>
          <a:blip r:embed="rId28"/>
          <a:stretch>
            <a:fillRect/>
          </a:stretch>
        </p:blipFill>
        <p:spPr>
          <a:xfrm>
            <a:off x="4724406" y="4702705"/>
            <a:ext cx="3632200" cy="190500"/>
          </a:xfrm>
          <a:prstGeom prst="rect">
            <a:avLst/>
          </a:prstGeom>
        </p:spPr>
      </p:pic>
      <p:sp>
        <p:nvSpPr>
          <p:cNvPr id="14" name="ZoneTexte 13"/>
          <p:cNvSpPr txBox="1"/>
          <p:nvPr userDrawn="1"/>
        </p:nvSpPr>
        <p:spPr>
          <a:xfrm>
            <a:off x="8826423" y="4721308"/>
            <a:ext cx="42756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630C1694-9101-9A45-A428-FD842B6D6CA4}" type="slidenum">
              <a:rPr lang="fr-FR" sz="700" b="0" i="0" smtClean="0">
                <a:solidFill>
                  <a:schemeClr val="accent1"/>
                </a:solidFill>
                <a:latin typeface="Verdana Bold"/>
                <a:cs typeface="Verdana Bold"/>
              </a:rPr>
              <a:t>‹#›</a:t>
            </a:fld>
            <a:endParaRPr lang="fr-FR" sz="700" b="0" i="0" dirty="0">
              <a:solidFill>
                <a:schemeClr val="accent1"/>
              </a:solidFill>
              <a:latin typeface="Verdana Bold"/>
              <a:cs typeface="Verdana Bold"/>
            </a:endParaRPr>
          </a:p>
        </p:txBody>
      </p:sp>
    </p:spTree>
    <p:extLst>
      <p:ext uri="{BB962C8B-B14F-4D97-AF65-F5344CB8AC3E}">
        <p14:creationId xmlns:p14="http://schemas.microsoft.com/office/powerpoint/2010/main" val="30260642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99" r:id="rId3"/>
    <p:sldLayoutId id="2147483694" r:id="rId4"/>
    <p:sldLayoutId id="2147483675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  <p:sldLayoutId id="2147483706" r:id="rId12"/>
    <p:sldLayoutId id="2147483742" r:id="rId13"/>
    <p:sldLayoutId id="2147483743" r:id="rId14"/>
    <p:sldLayoutId id="2147483685" r:id="rId15"/>
    <p:sldLayoutId id="2147483686" r:id="rId16"/>
    <p:sldLayoutId id="2147483690" r:id="rId17"/>
    <p:sldLayoutId id="2147483691" r:id="rId18"/>
    <p:sldLayoutId id="2147483687" r:id="rId19"/>
    <p:sldLayoutId id="2147483688" r:id="rId20"/>
    <p:sldLayoutId id="2147483689" r:id="rId21"/>
    <p:sldLayoutId id="2147483692" r:id="rId22"/>
    <p:sldLayoutId id="2147483774" r:id="rId23"/>
    <p:sldLayoutId id="2147483775" r:id="rId2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7ADAD6-4444-4B1F-B709-0DEF20C9BE9C}" type="datetimeFigureOut">
              <a:rPr lang="en-GB" smtClean="0"/>
              <a:t>04/11/2016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C8A082-7428-49B5-8FDD-187C2897598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95672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8" r:id="rId1"/>
    <p:sldLayoutId id="2147483779" r:id="rId2"/>
    <p:sldLayoutId id="2147483780" r:id="rId3"/>
    <p:sldLayoutId id="2147483781" r:id="rId4"/>
    <p:sldLayoutId id="2147483782" r:id="rId5"/>
    <p:sldLayoutId id="2147483783" r:id="rId6"/>
    <p:sldLayoutId id="2147483784" r:id="rId7"/>
    <p:sldLayoutId id="2147483785" r:id="rId8"/>
    <p:sldLayoutId id="2147483786" r:id="rId9"/>
    <p:sldLayoutId id="2147483787" r:id="rId10"/>
    <p:sldLayoutId id="214748378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 12" descr=" G - PowerPoint Slides V2.jpg"/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291" cy="5143500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8492066" y="4643967"/>
            <a:ext cx="393700" cy="381000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 userDrawn="1"/>
        </p:nvPicPr>
        <p:blipFill>
          <a:blip r:embed="rId17"/>
          <a:stretch>
            <a:fillRect/>
          </a:stretch>
        </p:blipFill>
        <p:spPr>
          <a:xfrm>
            <a:off x="4724406" y="4702705"/>
            <a:ext cx="3632200" cy="190500"/>
          </a:xfrm>
          <a:prstGeom prst="rect">
            <a:avLst/>
          </a:prstGeom>
        </p:spPr>
      </p:pic>
      <p:sp>
        <p:nvSpPr>
          <p:cNvPr id="12" name="ZoneTexte 11"/>
          <p:cNvSpPr txBox="1"/>
          <p:nvPr userDrawn="1"/>
        </p:nvSpPr>
        <p:spPr>
          <a:xfrm>
            <a:off x="8826423" y="4721308"/>
            <a:ext cx="42756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630C1694-9101-9A45-A428-FD842B6D6CA4}" type="slidenum">
              <a:rPr lang="fr-FR" sz="700" b="0" i="0" smtClean="0">
                <a:solidFill>
                  <a:schemeClr val="accent1"/>
                </a:solidFill>
                <a:latin typeface="Verdana Bold"/>
                <a:cs typeface="Verdana Bold"/>
              </a:rPr>
              <a:t>‹#›</a:t>
            </a:fld>
            <a:endParaRPr lang="fr-FR" sz="700" b="0" i="0" dirty="0">
              <a:solidFill>
                <a:schemeClr val="accent1"/>
              </a:solidFill>
              <a:latin typeface="Verdana Bold"/>
              <a:cs typeface="Verdana Bold"/>
            </a:endParaRPr>
          </a:p>
        </p:txBody>
      </p:sp>
    </p:spTree>
    <p:extLst>
      <p:ext uri="{BB962C8B-B14F-4D97-AF65-F5344CB8AC3E}">
        <p14:creationId xmlns:p14="http://schemas.microsoft.com/office/powerpoint/2010/main" val="12028525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3" r:id="rId3"/>
    <p:sldLayoutId id="2147483714" r:id="rId4"/>
    <p:sldLayoutId id="2147483715" r:id="rId5"/>
    <p:sldLayoutId id="2147483716" r:id="rId6"/>
    <p:sldLayoutId id="2147483717" r:id="rId7"/>
    <p:sldLayoutId id="2147483718" r:id="rId8"/>
    <p:sldLayoutId id="2147483719" r:id="rId9"/>
    <p:sldLayoutId id="2147483720" r:id="rId10"/>
    <p:sldLayoutId id="2147483721" r:id="rId11"/>
    <p:sldLayoutId id="2147483722" r:id="rId12"/>
    <p:sldLayoutId id="2147483776" r:id="rId13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 12" descr=" F - PowerPoint Slides V3.jpg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291" cy="5143500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8492066" y="4643967"/>
            <a:ext cx="393700" cy="381000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4724406" y="4702705"/>
            <a:ext cx="3632200" cy="190500"/>
          </a:xfrm>
          <a:prstGeom prst="rect">
            <a:avLst/>
          </a:prstGeom>
        </p:spPr>
      </p:pic>
      <p:sp>
        <p:nvSpPr>
          <p:cNvPr id="12" name="ZoneTexte 11"/>
          <p:cNvSpPr txBox="1"/>
          <p:nvPr userDrawn="1"/>
        </p:nvSpPr>
        <p:spPr>
          <a:xfrm>
            <a:off x="8826423" y="4721308"/>
            <a:ext cx="42756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630C1694-9101-9A45-A428-FD842B6D6CA4}" type="slidenum">
              <a:rPr lang="fr-FR" sz="700" b="0" i="0" smtClean="0">
                <a:solidFill>
                  <a:schemeClr val="accent1"/>
                </a:solidFill>
                <a:latin typeface="Verdana Bold"/>
                <a:cs typeface="Verdana Bold"/>
              </a:rPr>
              <a:t>‹#›</a:t>
            </a:fld>
            <a:endParaRPr lang="fr-FR" sz="700" b="0" i="0" dirty="0">
              <a:solidFill>
                <a:schemeClr val="accent1"/>
              </a:solidFill>
              <a:latin typeface="Verdana Bold"/>
              <a:cs typeface="Verdana Bold"/>
            </a:endParaRPr>
          </a:p>
        </p:txBody>
      </p:sp>
    </p:spTree>
    <p:extLst>
      <p:ext uri="{BB962C8B-B14F-4D97-AF65-F5344CB8AC3E}">
        <p14:creationId xmlns:p14="http://schemas.microsoft.com/office/powerpoint/2010/main" val="23849216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  <p:sldLayoutId id="2147483724" r:id="rId2"/>
    <p:sldLayoutId id="2147483726" r:id="rId3"/>
    <p:sldLayoutId id="2147483727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44" r:id="rId10"/>
    <p:sldLayoutId id="2147483745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252415" y="456570"/>
            <a:ext cx="8673872" cy="553998"/>
          </a:xfrm>
        </p:spPr>
        <p:txBody>
          <a:bodyPr/>
          <a:lstStyle/>
          <a:p>
            <a:r>
              <a:rPr lang="fr-FR" sz="4000" b="1" dirty="0" smtClean="0"/>
              <a:t>Bastille - Mantid</a:t>
            </a:r>
            <a:endParaRPr lang="fr-FR" sz="4000" b="1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252415" y="1134798"/>
            <a:ext cx="8673872" cy="215444"/>
          </a:xfrm>
        </p:spPr>
        <p:txBody>
          <a:bodyPr/>
          <a:lstStyle/>
          <a:p>
            <a:r>
              <a:rPr lang="fr-FR" sz="2400" b="1" dirty="0" smtClean="0"/>
              <a:t>Progress July-</a:t>
            </a:r>
            <a:r>
              <a:rPr lang="fr-FR" sz="2400" b="1" dirty="0" err="1" smtClean="0"/>
              <a:t>October</a:t>
            </a:r>
            <a:r>
              <a:rPr lang="fr-FR" sz="2400" b="1" dirty="0" smtClean="0"/>
              <a:t> 2016</a:t>
            </a:r>
            <a:endParaRPr lang="fr-FR" sz="2400" b="1" dirty="0"/>
          </a:p>
        </p:txBody>
      </p:sp>
      <p:pic>
        <p:nvPicPr>
          <p:cNvPr id="4" name="Image 2" descr="logo_endurance_mai201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6664" y="296064"/>
            <a:ext cx="1576387" cy="14290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59761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space réservé du contenu 1"/>
          <p:cNvSpPr txBox="1">
            <a:spLocks/>
          </p:cNvSpPr>
          <p:nvPr/>
        </p:nvSpPr>
        <p:spPr>
          <a:xfrm>
            <a:off x="169327" y="2067952"/>
            <a:ext cx="8727371" cy="2923148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1800" dirty="0" smtClean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GB" b="1" dirty="0"/>
              <a:t>Status BS (IN16B)</a:t>
            </a:r>
          </a:p>
          <a:p>
            <a:endParaRPr lang="en-GB" dirty="0"/>
          </a:p>
        </p:txBody>
      </p:sp>
      <p:sp>
        <p:nvSpPr>
          <p:cNvPr id="6" name="Espace réservé du contenu 1"/>
          <p:cNvSpPr>
            <a:spLocks noGrp="1"/>
          </p:cNvSpPr>
          <p:nvPr>
            <p:ph sz="quarter" idx="17"/>
          </p:nvPr>
        </p:nvSpPr>
        <p:spPr>
          <a:xfrm>
            <a:off x="169327" y="1024846"/>
            <a:ext cx="8848064" cy="3234298"/>
          </a:xfrm>
          <a:prstGeom prst="rect">
            <a:avLst/>
          </a:prstGeom>
        </p:spPr>
        <p:txBody>
          <a:bodyPr/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 smtClean="0"/>
              <a:t>Data treatment validated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 smtClean="0"/>
              <a:t>QENS and Fixed window scans (elastic &amp; inelastic)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 smtClean="0"/>
              <a:t>GUI exists (based on adaptation from existing ISIS UI), but converge to similar UI shared by TOF and BS?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dirty="0" smtClean="0">
                <a:solidFill>
                  <a:srgbClr val="FFC000"/>
                </a:solidFill>
              </a:rPr>
              <a:t>Provide possibility to customize integration ranges (vertical PSD tubes, energy channels for FWS)? </a:t>
            </a:r>
            <a:r>
              <a:rPr lang="en-US" dirty="0">
                <a:solidFill>
                  <a:srgbClr val="FFC000"/>
                </a:solidFill>
              </a:rPr>
              <a:t> </a:t>
            </a:r>
            <a:r>
              <a:rPr lang="en-US" dirty="0" smtClean="0">
                <a:solidFill>
                  <a:srgbClr val="FFC000"/>
                </a:solidFill>
              </a:rPr>
              <a:t>     For PSD it is possible through XML detector group file</a:t>
            </a:r>
            <a:endParaRPr lang="en-US" sz="2400" dirty="0" smtClean="0">
              <a:solidFill>
                <a:srgbClr val="FFC000"/>
              </a:solidFill>
            </a:endParaRP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IN13 (not immediately – 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NeXus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needed)</a:t>
            </a:r>
            <a:endParaRPr lang="en-GB" sz="24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45741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space réservé du contenu 1"/>
          <p:cNvSpPr txBox="1">
            <a:spLocks/>
          </p:cNvSpPr>
          <p:nvPr/>
        </p:nvSpPr>
        <p:spPr>
          <a:xfrm>
            <a:off x="169327" y="2067952"/>
            <a:ext cx="8727371" cy="2923148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1800" dirty="0" smtClean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GB" b="1" dirty="0"/>
              <a:t>Status BS (IN16B)</a:t>
            </a:r>
          </a:p>
          <a:p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970" y="868032"/>
            <a:ext cx="3637279" cy="408519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6004" y="428657"/>
            <a:ext cx="3802238" cy="278892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0031" y="3359294"/>
            <a:ext cx="4507307" cy="1234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179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space réservé du contenu 1"/>
          <p:cNvSpPr txBox="1">
            <a:spLocks/>
          </p:cNvSpPr>
          <p:nvPr/>
        </p:nvSpPr>
        <p:spPr>
          <a:xfrm>
            <a:off x="169327" y="2067952"/>
            <a:ext cx="8727371" cy="2923148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1800" dirty="0" smtClean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7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912" y="1233793"/>
            <a:ext cx="4316461" cy="3233737"/>
          </a:xfrm>
        </p:spPr>
      </p:pic>
      <p:sp>
        <p:nvSpPr>
          <p:cNvPr id="4" name="Text Placeholder 3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GB" b="1" dirty="0"/>
              <a:t>Status BS (IN16B)</a:t>
            </a:r>
          </a:p>
          <a:p>
            <a:endParaRPr lang="en-GB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2523" y="1194942"/>
            <a:ext cx="4090735" cy="3272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051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space réservé du contenu 1"/>
          <p:cNvSpPr txBox="1">
            <a:spLocks/>
          </p:cNvSpPr>
          <p:nvPr/>
        </p:nvSpPr>
        <p:spPr>
          <a:xfrm>
            <a:off x="169327" y="2067952"/>
            <a:ext cx="8727371" cy="2923148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1800" dirty="0" smtClean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8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b="1" dirty="0" smtClean="0"/>
              <a:t>Summary of progress since June</a:t>
            </a:r>
            <a:endParaRPr lang="en-GB" b="1" dirty="0"/>
          </a:p>
          <a:p>
            <a:endParaRPr lang="en-GB" dirty="0"/>
          </a:p>
        </p:txBody>
      </p:sp>
      <p:sp>
        <p:nvSpPr>
          <p:cNvPr id="6" name="Espace réservé du contenu 1"/>
          <p:cNvSpPr>
            <a:spLocks noGrp="1"/>
          </p:cNvSpPr>
          <p:nvPr>
            <p:ph sz="quarter" idx="4294967295"/>
          </p:nvPr>
        </p:nvSpPr>
        <p:spPr>
          <a:xfrm>
            <a:off x="153491" y="1412450"/>
            <a:ext cx="8727371" cy="330671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GB" sz="2400" dirty="0" smtClean="0"/>
              <a:t>IN16b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GB" sz="2000" dirty="0" smtClean="0"/>
              <a:t>Improve data loader – handling single and multi detectors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 smtClean="0"/>
              <a:t>Multiple options needed for IN16B data – mirror modes, fixed window scans (elastic and inelastic)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 smtClean="0"/>
              <a:t>Elastic peak alignment including when data has no elastic peak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 smtClean="0"/>
              <a:t>GUI developments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 smtClean="0"/>
              <a:t>Scope well defined by LAMP data treatment – little ‘creep’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20"/>
          </p:nvPr>
        </p:nvSpPr>
        <p:spPr>
          <a:xfrm>
            <a:off x="160190" y="685234"/>
            <a:ext cx="8720673" cy="356251"/>
          </a:xfrm>
        </p:spPr>
        <p:txBody>
          <a:bodyPr/>
          <a:lstStyle/>
          <a:p>
            <a:r>
              <a:rPr lang="en-GB" sz="2000" dirty="0" smtClean="0"/>
              <a:t>Details in https</a:t>
            </a:r>
            <a:r>
              <a:rPr lang="en-GB" sz="2000" dirty="0"/>
              <a:t>://</a:t>
            </a:r>
            <a:r>
              <a:rPr lang="en-GB" sz="2000" dirty="0" smtClean="0"/>
              <a:t>github.com/mantidproject/documents/tree/                                     master/Project-Management/ILL/</a:t>
            </a:r>
            <a:r>
              <a:rPr lang="en-GB" sz="2000" dirty="0" err="1" smtClean="0"/>
              <a:t>Weekly_Meetings</a:t>
            </a:r>
            <a:r>
              <a:rPr lang="en-GB" sz="2000" dirty="0" smtClean="0"/>
              <a:t> 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15951582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space réservé du contenu 1"/>
          <p:cNvSpPr txBox="1">
            <a:spLocks/>
          </p:cNvSpPr>
          <p:nvPr/>
        </p:nvSpPr>
        <p:spPr>
          <a:xfrm>
            <a:off x="169327" y="2067952"/>
            <a:ext cx="8727371" cy="2923148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1800" dirty="0" smtClean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8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b="1" dirty="0" smtClean="0"/>
              <a:t>Summary of progress since June</a:t>
            </a:r>
            <a:endParaRPr lang="en-GB" b="1" dirty="0"/>
          </a:p>
          <a:p>
            <a:endParaRPr lang="en-GB" dirty="0"/>
          </a:p>
        </p:txBody>
      </p:sp>
      <p:sp>
        <p:nvSpPr>
          <p:cNvPr id="6" name="Espace réservé du contenu 1"/>
          <p:cNvSpPr>
            <a:spLocks noGrp="1"/>
          </p:cNvSpPr>
          <p:nvPr>
            <p:ph sz="quarter" idx="4294967295"/>
          </p:nvPr>
        </p:nvSpPr>
        <p:spPr>
          <a:xfrm>
            <a:off x="169327" y="790276"/>
            <a:ext cx="8727371" cy="3900993"/>
          </a:xfrm>
          <a:prstGeom prst="rect">
            <a:avLst/>
          </a:prstGeom>
        </p:spPr>
        <p:txBody>
          <a:bodyPr>
            <a:normAutofit fontScale="85000" lnSpcReduction="10000"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GB" sz="2800" dirty="0" smtClean="0"/>
              <a:t>IN4/5/6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GB" sz="2000" dirty="0"/>
              <a:t>IDFs (Instrument Definition Files</a:t>
            </a:r>
            <a:r>
              <a:rPr lang="en-GB" sz="2000" dirty="0" smtClean="0"/>
              <a:t>) revised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GB" sz="2000" dirty="0" smtClean="0"/>
              <a:t>Monitor spectra and incident energy calibration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 smtClean="0"/>
              <a:t>GUI: investigate DGS &amp; MLZ approaches and algorithm runner and data processing </a:t>
            </a:r>
            <a:endParaRPr lang="en-GB" sz="2000" dirty="0"/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 smtClean="0"/>
              <a:t>Further investigation of data corrections (beyond LAMP)</a:t>
            </a:r>
          </a:p>
          <a:p>
            <a:pPr lvl="2">
              <a:spcBef>
                <a:spcPts val="0"/>
              </a:spcBef>
              <a:spcAft>
                <a:spcPts val="1200"/>
              </a:spcAft>
            </a:pPr>
            <a:r>
              <a:rPr lang="en-US" sz="1600" dirty="0" smtClean="0"/>
              <a:t>Absorption corrections, detector efficiency, vanadium DW, frame overlap, absolute units</a:t>
            </a:r>
            <a:endParaRPr lang="en-US" sz="16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2400" dirty="0" smtClean="0"/>
              <a:t>Scope defined by LAMP and Bjorn’s requirements – some ‘creep’ in going beyond what is currently available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 smtClean="0"/>
              <a:t>E.g.: Vanadium lattice dynamics, calculation of detector efficiencies</a:t>
            </a:r>
          </a:p>
          <a:p>
            <a:pPr lvl="1">
              <a:spcBef>
                <a:spcPts val="0"/>
              </a:spcBef>
              <a:spcAft>
                <a:spcPts val="1200"/>
              </a:spcAft>
            </a:pPr>
            <a:r>
              <a:rPr lang="en-US" sz="2000" dirty="0" smtClean="0"/>
              <a:t>Multiple wavelengths (IN4)</a:t>
            </a:r>
          </a:p>
        </p:txBody>
      </p:sp>
    </p:spTree>
    <p:extLst>
      <p:ext uri="{BB962C8B-B14F-4D97-AF65-F5344CB8AC3E}">
        <p14:creationId xmlns:p14="http://schemas.microsoft.com/office/powerpoint/2010/main" val="7797619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space réservé du contenu 1"/>
          <p:cNvSpPr txBox="1">
            <a:spLocks/>
          </p:cNvSpPr>
          <p:nvPr/>
        </p:nvSpPr>
        <p:spPr>
          <a:xfrm>
            <a:off x="169327" y="2067952"/>
            <a:ext cx="8727371" cy="2923148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1800" dirty="0" smtClean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8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b="1" dirty="0" smtClean="0"/>
              <a:t>Summary of initial progress since June</a:t>
            </a:r>
            <a:endParaRPr lang="en-GB" b="1" dirty="0"/>
          </a:p>
          <a:p>
            <a:endParaRPr lang="en-GB" dirty="0"/>
          </a:p>
        </p:txBody>
      </p:sp>
      <p:sp>
        <p:nvSpPr>
          <p:cNvPr id="6" name="Espace réservé du contenu 1"/>
          <p:cNvSpPr>
            <a:spLocks noGrp="1"/>
          </p:cNvSpPr>
          <p:nvPr>
            <p:ph sz="quarter" idx="4294967295"/>
          </p:nvPr>
        </p:nvSpPr>
        <p:spPr>
          <a:xfrm>
            <a:off x="111287" y="857647"/>
            <a:ext cx="8727371" cy="3900993"/>
          </a:xfrm>
          <a:prstGeom prst="rect">
            <a:avLst/>
          </a:prstGeom>
        </p:spPr>
        <p:txBody>
          <a:bodyPr>
            <a:normAutofit fontScale="70000" lnSpcReduction="20000"/>
          </a:bodyPr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GB" sz="3100" dirty="0" smtClean="0"/>
              <a:t>Generic</a:t>
            </a:r>
          </a:p>
          <a:p>
            <a:pPr lvl="1">
              <a:spcBef>
                <a:spcPts val="0"/>
              </a:spcBef>
              <a:spcAft>
                <a:spcPts val="600"/>
              </a:spcAft>
            </a:pPr>
            <a:r>
              <a:rPr lang="en-US" sz="2600" dirty="0"/>
              <a:t>Handling multiple </a:t>
            </a:r>
            <a:r>
              <a:rPr lang="en-US" sz="2600" dirty="0" err="1"/>
              <a:t>numors</a:t>
            </a:r>
            <a:r>
              <a:rPr lang="en-US" sz="2600" dirty="0"/>
              <a:t> including </a:t>
            </a:r>
            <a:r>
              <a:rPr lang="en-US" sz="2600" dirty="0" smtClean="0"/>
              <a:t>metadata</a:t>
            </a:r>
            <a:endParaRPr lang="en-US" sz="2600" dirty="0"/>
          </a:p>
          <a:p>
            <a:pPr lvl="1">
              <a:spcBef>
                <a:spcPts val="0"/>
              </a:spcBef>
              <a:spcAft>
                <a:spcPts val="600"/>
              </a:spcAft>
            </a:pPr>
            <a:r>
              <a:rPr lang="en-US" sz="2600" dirty="0" smtClean="0"/>
              <a:t>Changes in NeXuS files</a:t>
            </a:r>
          </a:p>
          <a:p>
            <a:pPr lvl="1">
              <a:spcBef>
                <a:spcPts val="0"/>
              </a:spcBef>
              <a:spcAft>
                <a:spcPts val="600"/>
              </a:spcAft>
            </a:pPr>
            <a:r>
              <a:rPr lang="en-US" sz="2600" dirty="0" smtClean="0"/>
              <a:t>Dealing with exceptions and ‘bad’ cases </a:t>
            </a:r>
          </a:p>
          <a:p>
            <a:pPr lvl="1">
              <a:spcBef>
                <a:spcPts val="0"/>
              </a:spcBef>
              <a:spcAft>
                <a:spcPts val="600"/>
              </a:spcAft>
            </a:pPr>
            <a:r>
              <a:rPr lang="en-US" sz="2600" dirty="0" smtClean="0"/>
              <a:t>Unit and system tests</a:t>
            </a:r>
          </a:p>
          <a:p>
            <a:pPr lvl="1">
              <a:spcBef>
                <a:spcPts val="0"/>
              </a:spcBef>
              <a:spcAft>
                <a:spcPts val="600"/>
              </a:spcAft>
            </a:pPr>
            <a:r>
              <a:rPr lang="en-US" sz="2600" dirty="0" smtClean="0"/>
              <a:t>Documentation </a:t>
            </a:r>
          </a:p>
          <a:p>
            <a:pPr lvl="1">
              <a:spcBef>
                <a:spcPts val="0"/>
              </a:spcBef>
              <a:spcAft>
                <a:spcPts val="600"/>
              </a:spcAft>
            </a:pPr>
            <a:r>
              <a:rPr lang="en-US" sz="2600" dirty="0" smtClean="0"/>
              <a:t>Code reviewing for project (5-10% of time/effort)</a:t>
            </a:r>
          </a:p>
          <a:p>
            <a:pPr marL="457200" lvl="1" indent="0">
              <a:spcBef>
                <a:spcPts val="0"/>
              </a:spcBef>
              <a:spcAft>
                <a:spcPts val="600"/>
              </a:spcAft>
              <a:buNone/>
            </a:pPr>
            <a:endParaRPr lang="en-US" sz="2300" dirty="0" smtClean="0"/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sz="3100" dirty="0"/>
              <a:t>Refining and polishing takes longer than creating basic </a:t>
            </a:r>
            <a:r>
              <a:rPr lang="en-US" sz="3100" dirty="0" smtClean="0"/>
              <a:t>framework – the devil is in the detail</a:t>
            </a:r>
          </a:p>
          <a:p>
            <a:pPr marL="0" lvl="0" indent="0" defTabSz="914400" eaLnBrk="0" fontAlgn="base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100" i="1" dirty="0" smtClean="0">
                <a:solidFill>
                  <a:schemeClr val="accent3"/>
                </a:solidFill>
                <a:latin typeface="Arial" panose="020B0604020202020204" pitchFamily="34" charset="0"/>
              </a:rPr>
              <a:t>	“The </a:t>
            </a:r>
            <a:r>
              <a:rPr lang="en-US" altLang="en-US" sz="2100" i="1" dirty="0">
                <a:solidFill>
                  <a:schemeClr val="accent3"/>
                </a:solidFill>
                <a:latin typeface="Arial" panose="020B0604020202020204" pitchFamily="34" charset="0"/>
              </a:rPr>
              <a:t>first 90 percent of the code accounts for the first 90 percent of the development time. </a:t>
            </a:r>
            <a:r>
              <a:rPr lang="en-US" altLang="en-US" sz="2100" i="1" dirty="0" smtClean="0">
                <a:solidFill>
                  <a:schemeClr val="accent3"/>
                </a:solidFill>
                <a:latin typeface="Arial" panose="020B0604020202020204" pitchFamily="34" charset="0"/>
              </a:rPr>
              <a:t>	The </a:t>
            </a:r>
            <a:r>
              <a:rPr lang="en-US" altLang="en-US" sz="2100" i="1" dirty="0">
                <a:solidFill>
                  <a:schemeClr val="accent3"/>
                </a:solidFill>
                <a:latin typeface="Arial" panose="020B0604020202020204" pitchFamily="34" charset="0"/>
              </a:rPr>
              <a:t>remaining 10 percent of the code accounts for the other 90 percent of the </a:t>
            </a:r>
            <a:r>
              <a:rPr lang="en-US" altLang="en-US" sz="2100" i="1" dirty="0" smtClean="0">
                <a:solidFill>
                  <a:schemeClr val="accent3"/>
                </a:solidFill>
                <a:latin typeface="Arial" panose="020B0604020202020204" pitchFamily="34" charset="0"/>
              </a:rPr>
              <a:t>	development time” —</a:t>
            </a:r>
            <a:r>
              <a:rPr lang="en-US" altLang="en-US" sz="2100" i="1" dirty="0">
                <a:solidFill>
                  <a:schemeClr val="accent3"/>
                </a:solidFill>
                <a:latin typeface="Arial" panose="020B0604020202020204" pitchFamily="34" charset="0"/>
              </a:rPr>
              <a:t> Tom </a:t>
            </a:r>
            <a:r>
              <a:rPr lang="en-US" altLang="en-US" sz="2100" i="1" dirty="0" smtClean="0">
                <a:solidFill>
                  <a:schemeClr val="accent3"/>
                </a:solidFill>
                <a:latin typeface="Arial" panose="020B0604020202020204" pitchFamily="34" charset="0"/>
              </a:rPr>
              <a:t>Cargill, Bell Labs </a:t>
            </a:r>
            <a:endParaRPr lang="en-US" sz="2100" dirty="0" smtClean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GB" sz="2400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endParaRPr lang="en-GB" sz="2400" dirty="0" smtClean="0"/>
          </a:p>
        </p:txBody>
      </p:sp>
    </p:spTree>
    <p:extLst>
      <p:ext uri="{BB962C8B-B14F-4D97-AF65-F5344CB8AC3E}">
        <p14:creationId xmlns:p14="http://schemas.microsoft.com/office/powerpoint/2010/main" val="5612062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space réservé du contenu 1"/>
          <p:cNvSpPr txBox="1">
            <a:spLocks/>
          </p:cNvSpPr>
          <p:nvPr/>
        </p:nvSpPr>
        <p:spPr>
          <a:xfrm>
            <a:off x="169327" y="2067952"/>
            <a:ext cx="8727371" cy="2923148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1800" dirty="0" smtClean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GB" b="1" dirty="0"/>
              <a:t>Instrument geometry</a:t>
            </a:r>
          </a:p>
          <a:p>
            <a:endParaRPr lang="en-GB" dirty="0"/>
          </a:p>
        </p:txBody>
      </p:sp>
      <p:sp>
        <p:nvSpPr>
          <p:cNvPr id="6" name="Espace réservé du contenu 1"/>
          <p:cNvSpPr txBox="1">
            <a:spLocks/>
          </p:cNvSpPr>
          <p:nvPr/>
        </p:nvSpPr>
        <p:spPr>
          <a:xfrm>
            <a:off x="110792" y="988799"/>
            <a:ext cx="8844440" cy="2923148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200" dirty="0" smtClean="0"/>
              <a:t>IN4:</a:t>
            </a:r>
          </a:p>
          <a:p>
            <a:pPr lvl="1"/>
            <a:r>
              <a:rPr lang="en-GB" sz="1800" dirty="0" smtClean="0"/>
              <a:t>IDF completed. Errors existing in 1</a:t>
            </a:r>
            <a:r>
              <a:rPr lang="en-GB" sz="1800" baseline="30000" dirty="0" smtClean="0"/>
              <a:t>st</a:t>
            </a:r>
            <a:r>
              <a:rPr lang="en-GB" sz="1800" dirty="0" smtClean="0"/>
              <a:t> version (orientation of detectors, size) have been corrected and the last doubts about detectors’ geometry solved</a:t>
            </a:r>
          </a:p>
          <a:p>
            <a:r>
              <a:rPr lang="en-GB" sz="2200" dirty="0" smtClean="0"/>
              <a:t>IN6:</a:t>
            </a:r>
          </a:p>
          <a:p>
            <a:pPr lvl="1"/>
            <a:r>
              <a:rPr lang="en-GB" sz="1800" dirty="0" smtClean="0"/>
              <a:t>IDF completed. Detectors grouped in banks and monitor positions corrected. Also found that detector positions at 2</a:t>
            </a:r>
            <a:r>
              <a:rPr lang="en-GB" sz="1800" dirty="0" smtClean="0">
                <a:sym typeface="Symbol" panose="05050102010706020507" pitchFamily="18" charset="2"/>
              </a:rPr>
              <a:t> &gt; 102 were wrong by 0.8 (thanks to Bjorn who rediscovered a report by Ken Andersen from 1991, they have been incorrectly written between ~2000 and 2016).</a:t>
            </a:r>
          </a:p>
          <a:p>
            <a:r>
              <a:rPr lang="en-US" sz="2200" dirty="0" smtClean="0">
                <a:sym typeface="Symbol" panose="05050102010706020507" pitchFamily="18" charset="2"/>
              </a:rPr>
              <a:t>IN16B:</a:t>
            </a:r>
          </a:p>
          <a:p>
            <a:pPr lvl="1"/>
            <a:r>
              <a:rPr lang="en-US" sz="1800" dirty="0" smtClean="0">
                <a:sym typeface="Symbol" panose="05050102010706020507" pitchFamily="18" charset="2"/>
              </a:rPr>
              <a:t>Handle properly single detectors (use NeXuS file to determine used slots)</a:t>
            </a:r>
          </a:p>
          <a:p>
            <a:pPr lvl="1"/>
            <a:r>
              <a:rPr lang="en-US" sz="1800" dirty="0" smtClean="0">
                <a:sym typeface="Symbol" panose="05050102010706020507" pitchFamily="18" charset="2"/>
              </a:rPr>
              <a:t>Handle data taken separately during Doppler acceleration and deceleration</a:t>
            </a:r>
            <a:endParaRPr lang="en-GB" sz="1800" dirty="0" smtClean="0"/>
          </a:p>
        </p:txBody>
      </p:sp>
    </p:spTree>
    <p:extLst>
      <p:ext uri="{BB962C8B-B14F-4D97-AF65-F5344CB8AC3E}">
        <p14:creationId xmlns:p14="http://schemas.microsoft.com/office/powerpoint/2010/main" val="13746423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space réservé du contenu 1"/>
          <p:cNvSpPr txBox="1">
            <a:spLocks/>
          </p:cNvSpPr>
          <p:nvPr/>
        </p:nvSpPr>
        <p:spPr>
          <a:xfrm>
            <a:off x="169327" y="2067952"/>
            <a:ext cx="8727371" cy="2923148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1800" dirty="0" smtClean="0"/>
          </a:p>
        </p:txBody>
      </p:sp>
      <p:pic>
        <p:nvPicPr>
          <p:cNvPr id="3" name="Picture 3" descr="C:\Users\BUSI\Documents\Bastille\NoBugs Talk\in4-ol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886" y="968928"/>
            <a:ext cx="7440952" cy="4079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Espace réservé du texte 2"/>
          <p:cNvSpPr>
            <a:spLocks noGrp="1"/>
          </p:cNvSpPr>
          <p:nvPr>
            <p:ph type="body" sz="quarter" idx="18"/>
          </p:nvPr>
        </p:nvSpPr>
        <p:spPr>
          <a:xfrm>
            <a:off x="1225619" y="1093032"/>
            <a:ext cx="3769291" cy="548559"/>
          </a:xfrm>
        </p:spPr>
        <p:txBody>
          <a:bodyPr/>
          <a:lstStyle/>
          <a:p>
            <a:r>
              <a:rPr lang="en-GB" b="1" dirty="0" smtClean="0">
                <a:solidFill>
                  <a:schemeClr val="bg1"/>
                </a:solidFill>
              </a:rPr>
              <a:t>IN4: Initial IDF</a:t>
            </a:r>
            <a:endParaRPr lang="en-GB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05243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space réservé du contenu 1"/>
          <p:cNvSpPr txBox="1">
            <a:spLocks/>
          </p:cNvSpPr>
          <p:nvPr/>
        </p:nvSpPr>
        <p:spPr>
          <a:xfrm>
            <a:off x="169327" y="2067952"/>
            <a:ext cx="8727371" cy="2923148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1800" dirty="0" smtClean="0"/>
          </a:p>
        </p:txBody>
      </p:sp>
      <p:pic>
        <p:nvPicPr>
          <p:cNvPr id="3" name="Picture 2" descr="C:\Users\BUSI\Documents\Bastille\NoBugs Talk\in4-new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536" y="911576"/>
            <a:ext cx="7440952" cy="4079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Espace réservé du texte 2"/>
          <p:cNvSpPr>
            <a:spLocks noGrp="1"/>
          </p:cNvSpPr>
          <p:nvPr>
            <p:ph type="body" sz="quarter" idx="18"/>
          </p:nvPr>
        </p:nvSpPr>
        <p:spPr>
          <a:xfrm>
            <a:off x="951299" y="1100214"/>
            <a:ext cx="4089331" cy="548559"/>
          </a:xfrm>
        </p:spPr>
        <p:txBody>
          <a:bodyPr/>
          <a:lstStyle/>
          <a:p>
            <a:r>
              <a:rPr lang="en-GB" b="1" dirty="0" smtClean="0">
                <a:solidFill>
                  <a:schemeClr val="bg1"/>
                </a:solidFill>
              </a:rPr>
              <a:t>IN4: Present IDF</a:t>
            </a:r>
            <a:endParaRPr lang="en-GB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10896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space réservé du contenu 1"/>
          <p:cNvSpPr txBox="1">
            <a:spLocks/>
          </p:cNvSpPr>
          <p:nvPr/>
        </p:nvSpPr>
        <p:spPr>
          <a:xfrm>
            <a:off x="169327" y="2067952"/>
            <a:ext cx="8727371" cy="2923148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1800" dirty="0" smtClean="0"/>
          </a:p>
        </p:txBody>
      </p:sp>
      <p:pic>
        <p:nvPicPr>
          <p:cNvPr id="3" name="Picture 3" descr="C:\Users\BUSI\Documents\Bastille\NoBugs Talk\in6-ol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536" y="911576"/>
            <a:ext cx="7440952" cy="4079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Espace réservé du texte 2"/>
          <p:cNvSpPr>
            <a:spLocks noGrp="1"/>
          </p:cNvSpPr>
          <p:nvPr>
            <p:ph type="body" sz="quarter" idx="18"/>
          </p:nvPr>
        </p:nvSpPr>
        <p:spPr>
          <a:xfrm>
            <a:off x="985589" y="1013022"/>
            <a:ext cx="3769291" cy="548559"/>
          </a:xfrm>
        </p:spPr>
        <p:txBody>
          <a:bodyPr/>
          <a:lstStyle/>
          <a:p>
            <a:r>
              <a:rPr lang="en-GB" b="1" dirty="0" smtClean="0">
                <a:solidFill>
                  <a:schemeClr val="bg1"/>
                </a:solidFill>
              </a:rPr>
              <a:t>IN6: Initial IDF</a:t>
            </a:r>
            <a:endParaRPr lang="en-GB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33656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space réservé du contenu 1"/>
          <p:cNvSpPr txBox="1">
            <a:spLocks/>
          </p:cNvSpPr>
          <p:nvPr/>
        </p:nvSpPr>
        <p:spPr>
          <a:xfrm>
            <a:off x="169327" y="2067952"/>
            <a:ext cx="8727371" cy="2923148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1800" dirty="0" smtClean="0"/>
          </a:p>
        </p:txBody>
      </p:sp>
      <p:sp>
        <p:nvSpPr>
          <p:cNvPr id="2" name="Content Placeholder 1"/>
          <p:cNvSpPr>
            <a:spLocks noGrp="1"/>
          </p:cNvSpPr>
          <p:nvPr>
            <p:ph sz="quarter" idx="17"/>
          </p:nvPr>
        </p:nvSpPr>
        <p:spPr>
          <a:xfrm>
            <a:off x="162629" y="1277377"/>
            <a:ext cx="8734069" cy="3234298"/>
          </a:xfrm>
        </p:spPr>
        <p:txBody>
          <a:bodyPr/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GB" dirty="0"/>
              <a:t>Mantid team (</a:t>
            </a:r>
            <a:r>
              <a:rPr lang="en-GB" dirty="0" err="1"/>
              <a:t>Verena</a:t>
            </a:r>
            <a:r>
              <a:rPr lang="en-GB" dirty="0"/>
              <a:t>, </a:t>
            </a:r>
            <a:r>
              <a:rPr lang="en-GB" dirty="0" err="1"/>
              <a:t>Gagik</a:t>
            </a:r>
            <a:r>
              <a:rPr lang="en-GB" dirty="0"/>
              <a:t>, Antti + Ian) recruited and </a:t>
            </a:r>
            <a:r>
              <a:rPr lang="en-GB" dirty="0" smtClean="0"/>
              <a:t>trained</a:t>
            </a:r>
            <a:endParaRPr lang="en-GB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GB" dirty="0"/>
              <a:t>Work concerning IN16B and IN4/IN5/IN6 started (continuing previous efforts by S. Howells for BS and R. </a:t>
            </a:r>
            <a:r>
              <a:rPr lang="en-GB" dirty="0" err="1"/>
              <a:t>Ferraz</a:t>
            </a:r>
            <a:r>
              <a:rPr lang="en-GB" dirty="0"/>
              <a:t>-Leal and A. </a:t>
            </a:r>
            <a:r>
              <a:rPr lang="en-GB" dirty="0" err="1"/>
              <a:t>Wilcke</a:t>
            </a:r>
            <a:r>
              <a:rPr lang="en-GB" dirty="0"/>
              <a:t> for TOF</a:t>
            </a:r>
            <a:r>
              <a:rPr lang="en-GB" dirty="0" smtClean="0"/>
              <a:t>)</a:t>
            </a:r>
            <a:endParaRPr lang="en-GB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dirty="0"/>
              <a:t>Agreement between Mantid &amp; Lamp for simplest </a:t>
            </a:r>
            <a:r>
              <a:rPr lang="en-US" dirty="0" smtClean="0"/>
              <a:t>cases</a:t>
            </a:r>
            <a:endParaRPr lang="en-GB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GB" dirty="0">
                <a:solidFill>
                  <a:srgbClr val="FF0000"/>
                </a:solidFill>
              </a:rPr>
              <a:t>September → Presentation of Backscattering </a:t>
            </a:r>
            <a:r>
              <a:rPr lang="en-US" dirty="0">
                <a:solidFill>
                  <a:srgbClr val="FF0000"/>
                </a:solidFill>
              </a:rPr>
              <a:t>&amp; TOF to spectroscopy group – deploy and </a:t>
            </a:r>
            <a:r>
              <a:rPr lang="en-GB" dirty="0">
                <a:solidFill>
                  <a:srgbClr val="FF0000"/>
                </a:solidFill>
              </a:rPr>
              <a:t>support </a:t>
            </a:r>
            <a:r>
              <a:rPr lang="en-GB" dirty="0" smtClean="0">
                <a:solidFill>
                  <a:srgbClr val="FF0000"/>
                </a:solidFill>
              </a:rPr>
              <a:t>software</a:t>
            </a:r>
            <a:endParaRPr lang="en-GB" dirty="0">
              <a:solidFill>
                <a:srgbClr val="FF0000"/>
              </a:solidFill>
            </a:endParaRPr>
          </a:p>
          <a:p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GB" b="1" dirty="0"/>
              <a:t>Summary Last PMC meeting </a:t>
            </a:r>
          </a:p>
          <a:p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GB" sz="2400" dirty="0"/>
              <a:t>30 June </a:t>
            </a:r>
            <a:r>
              <a:rPr lang="en-GB" sz="2400" dirty="0" smtClean="0"/>
              <a:t>2016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4645420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space réservé du contenu 1"/>
          <p:cNvSpPr txBox="1">
            <a:spLocks/>
          </p:cNvSpPr>
          <p:nvPr/>
        </p:nvSpPr>
        <p:spPr>
          <a:xfrm>
            <a:off x="169327" y="2067952"/>
            <a:ext cx="8727371" cy="2923148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1800" dirty="0" smtClean="0"/>
          </a:p>
        </p:txBody>
      </p:sp>
      <p:pic>
        <p:nvPicPr>
          <p:cNvPr id="3" name="Picture 2" descr="C:\Users\BUSI\Documents\Bastille\NoBugs Talk\in6-new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484" y="911576"/>
            <a:ext cx="7440952" cy="4079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Espace réservé du texte 2"/>
          <p:cNvSpPr>
            <a:spLocks noGrp="1"/>
          </p:cNvSpPr>
          <p:nvPr>
            <p:ph type="body" sz="quarter" idx="18"/>
          </p:nvPr>
        </p:nvSpPr>
        <p:spPr>
          <a:xfrm>
            <a:off x="1145609" y="1088784"/>
            <a:ext cx="4135051" cy="548559"/>
          </a:xfrm>
        </p:spPr>
        <p:txBody>
          <a:bodyPr/>
          <a:lstStyle/>
          <a:p>
            <a:r>
              <a:rPr lang="en-GB" b="1" dirty="0" smtClean="0">
                <a:solidFill>
                  <a:schemeClr val="bg1"/>
                </a:solidFill>
              </a:rPr>
              <a:t>IN6: Present IDF</a:t>
            </a:r>
            <a:endParaRPr lang="en-GB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03110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space réservé du contenu 1"/>
          <p:cNvSpPr txBox="1">
            <a:spLocks/>
          </p:cNvSpPr>
          <p:nvPr/>
        </p:nvSpPr>
        <p:spPr>
          <a:xfrm>
            <a:off x="169327" y="2067952"/>
            <a:ext cx="8727371" cy="2923148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1800" dirty="0" smtClean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b="1" dirty="0" smtClean="0"/>
              <a:t>IN16B: Mirror sense</a:t>
            </a:r>
            <a:endParaRPr lang="en-GB" b="1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" name="Picture 5" descr="C:\Users\BUSI\Documents\Bastille\NoBugs Talk\in16b-raw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4966" y="866760"/>
            <a:ext cx="5834063" cy="414051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339528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space réservé du contenu 1"/>
          <p:cNvSpPr txBox="1">
            <a:spLocks/>
          </p:cNvSpPr>
          <p:nvPr/>
        </p:nvSpPr>
        <p:spPr>
          <a:xfrm>
            <a:off x="169327" y="2067952"/>
            <a:ext cx="8727371" cy="2923148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1800" dirty="0" smtClean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GB" b="1" dirty="0"/>
              <a:t>Documentation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242" y="1195575"/>
            <a:ext cx="3558490" cy="34671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9023" y="1096732"/>
            <a:ext cx="4005263" cy="39719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 Placeholder 3"/>
          <p:cNvSpPr>
            <a:spLocks noGrp="1"/>
          </p:cNvSpPr>
          <p:nvPr>
            <p:ph type="body" sz="quarter" idx="20"/>
          </p:nvPr>
        </p:nvSpPr>
        <p:spPr>
          <a:xfrm>
            <a:off x="160190" y="685234"/>
            <a:ext cx="8720673" cy="356251"/>
          </a:xfrm>
        </p:spPr>
        <p:txBody>
          <a:bodyPr/>
          <a:lstStyle/>
          <a:p>
            <a:r>
              <a:rPr lang="en-GB" dirty="0"/>
              <a:t>https://github.com/mantidproject/documents/tree/master/Project-Management/ILL</a:t>
            </a:r>
          </a:p>
        </p:txBody>
      </p:sp>
    </p:spTree>
    <p:extLst>
      <p:ext uri="{BB962C8B-B14F-4D97-AF65-F5344CB8AC3E}">
        <p14:creationId xmlns:p14="http://schemas.microsoft.com/office/powerpoint/2010/main" val="13130073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space réservé du contenu 1"/>
          <p:cNvSpPr txBox="1">
            <a:spLocks/>
          </p:cNvSpPr>
          <p:nvPr/>
        </p:nvSpPr>
        <p:spPr>
          <a:xfrm>
            <a:off x="169327" y="2067952"/>
            <a:ext cx="8727371" cy="2923148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1800" dirty="0" smtClean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GB" b="1" dirty="0"/>
              <a:t>Tests and code revision</a:t>
            </a:r>
          </a:p>
          <a:p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4065" y="1176730"/>
            <a:ext cx="4641656" cy="33718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492" y="987616"/>
            <a:ext cx="4752123" cy="3750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491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space réservé du contenu 1"/>
          <p:cNvSpPr txBox="1">
            <a:spLocks/>
          </p:cNvSpPr>
          <p:nvPr/>
        </p:nvSpPr>
        <p:spPr>
          <a:xfrm>
            <a:off x="169327" y="2067952"/>
            <a:ext cx="8727371" cy="2923148"/>
          </a:xfrm>
          <a:prstGeom prst="rect">
            <a:avLst/>
          </a:prstGeom>
        </p:spPr>
        <p:txBody>
          <a:bodyPr numCol="1"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1800" dirty="0" smtClean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8"/>
          </p:nvPr>
        </p:nvSpPr>
        <p:spPr>
          <a:xfrm>
            <a:off x="117867" y="23753"/>
            <a:ext cx="8727371" cy="548559"/>
          </a:xfrm>
        </p:spPr>
        <p:txBody>
          <a:bodyPr numCol="1"/>
          <a:lstStyle/>
          <a:p>
            <a:r>
              <a:rPr lang="en-GB" b="1" dirty="0"/>
              <a:t>Algorithms </a:t>
            </a:r>
            <a:r>
              <a:rPr lang="en-GB" b="1" dirty="0" smtClean="0"/>
              <a:t>developed or </a:t>
            </a:r>
            <a:r>
              <a:rPr lang="en-GB" b="1" dirty="0"/>
              <a:t>extended</a:t>
            </a:r>
          </a:p>
          <a:p>
            <a:endParaRPr lang="en-GB" dirty="0"/>
          </a:p>
        </p:txBody>
      </p:sp>
      <p:sp>
        <p:nvSpPr>
          <p:cNvPr id="6" name="Espace réservé du contenu 1"/>
          <p:cNvSpPr txBox="1">
            <a:spLocks/>
          </p:cNvSpPr>
          <p:nvPr/>
        </p:nvSpPr>
        <p:spPr>
          <a:xfrm>
            <a:off x="169327" y="2067952"/>
            <a:ext cx="8727371" cy="2923148"/>
          </a:xfrm>
          <a:prstGeom prst="rect">
            <a:avLst/>
          </a:prstGeom>
        </p:spPr>
        <p:txBody>
          <a:bodyPr numCol="1"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1800" dirty="0" smtClean="0"/>
          </a:p>
        </p:txBody>
      </p:sp>
      <p:sp>
        <p:nvSpPr>
          <p:cNvPr id="8" name="Espace réservé du texte 2"/>
          <p:cNvSpPr txBox="1">
            <a:spLocks/>
          </p:cNvSpPr>
          <p:nvPr/>
        </p:nvSpPr>
        <p:spPr>
          <a:xfrm>
            <a:off x="347044" y="1057225"/>
            <a:ext cx="8168306" cy="548559"/>
          </a:xfrm>
          <a:prstGeom prst="rect">
            <a:avLst/>
          </a:prstGeom>
        </p:spPr>
        <p:txBody>
          <a:bodyPr vert="horz" numCol="1"/>
          <a:lstStyle>
            <a:lvl1pPr marL="0" indent="0" algn="l" defTabSz="457200" rtl="0" eaLnBrk="1" latinLnBrk="0" hangingPunct="1">
              <a:spcBef>
                <a:spcPct val="20000"/>
              </a:spcBef>
              <a:buFontTx/>
              <a:buNone/>
              <a:defRPr sz="3200" b="0" i="0" kern="1200">
                <a:solidFill>
                  <a:schemeClr val="tx1"/>
                </a:solidFill>
                <a:latin typeface="Verdana"/>
                <a:ea typeface="+mn-ea"/>
                <a:cs typeface="Verdana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b="1" dirty="0"/>
          </a:p>
        </p:txBody>
      </p:sp>
      <p:sp>
        <p:nvSpPr>
          <p:cNvPr id="7" name="Espace réservé du contenu 1"/>
          <p:cNvSpPr txBox="1">
            <a:spLocks/>
          </p:cNvSpPr>
          <p:nvPr/>
        </p:nvSpPr>
        <p:spPr>
          <a:xfrm>
            <a:off x="-200146" y="772225"/>
            <a:ext cx="3232687" cy="2916242"/>
          </a:xfrm>
          <a:prstGeom prst="rect">
            <a:avLst/>
          </a:prstGeom>
        </p:spPr>
        <p:txBody>
          <a:bodyPr numCol="1"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spcBef>
                <a:spcPts val="0"/>
              </a:spcBef>
              <a:buNone/>
            </a:pPr>
            <a:r>
              <a:rPr lang="en-US" sz="1400" b="1" dirty="0" smtClean="0"/>
              <a:t>Created:</a:t>
            </a:r>
          </a:p>
          <a:p>
            <a:pPr lvl="1">
              <a:spcBef>
                <a:spcPts val="0"/>
              </a:spcBef>
            </a:pPr>
            <a:r>
              <a:rPr lang="en-US" sz="1400" dirty="0" err="1"/>
              <a:t>IndirectILLReduction</a:t>
            </a:r>
            <a:endParaRPr lang="en-US" sz="1400" dirty="0"/>
          </a:p>
          <a:p>
            <a:pPr lvl="1">
              <a:spcBef>
                <a:spcPts val="0"/>
              </a:spcBef>
            </a:pPr>
            <a:r>
              <a:rPr lang="en-US" sz="1400" dirty="0" err="1" smtClean="0"/>
              <a:t>IndirectILLFixedWindowScans</a:t>
            </a:r>
            <a:endParaRPr lang="en-US" sz="1400" dirty="0"/>
          </a:p>
          <a:p>
            <a:pPr lvl="1">
              <a:spcBef>
                <a:spcPts val="0"/>
              </a:spcBef>
            </a:pPr>
            <a:r>
              <a:rPr lang="en-US" sz="1400" dirty="0" err="1" smtClean="0"/>
              <a:t>SelectNexusFilesByMetadata</a:t>
            </a:r>
            <a:endParaRPr lang="en-US" sz="1400" dirty="0" smtClean="0"/>
          </a:p>
          <a:p>
            <a:pPr lvl="1">
              <a:spcBef>
                <a:spcPts val="0"/>
              </a:spcBef>
            </a:pPr>
            <a:r>
              <a:rPr lang="en-US" sz="1400" dirty="0" err="1" smtClean="0"/>
              <a:t>MatchPeaks</a:t>
            </a:r>
            <a:endParaRPr lang="en-US" sz="1400" dirty="0" smtClean="0"/>
          </a:p>
          <a:p>
            <a:pPr lvl="1">
              <a:spcBef>
                <a:spcPts val="0"/>
              </a:spcBef>
            </a:pPr>
            <a:r>
              <a:rPr lang="en-US" sz="1400" dirty="0" err="1" smtClean="0"/>
              <a:t>BinWidthAtX</a:t>
            </a:r>
            <a:endParaRPr lang="en-US" sz="1400" dirty="0" smtClean="0"/>
          </a:p>
          <a:p>
            <a:pPr lvl="1">
              <a:spcBef>
                <a:spcPts val="0"/>
              </a:spcBef>
            </a:pPr>
            <a:r>
              <a:rPr lang="en-US" sz="1400" dirty="0" err="1" smtClean="0"/>
              <a:t>MedianBinWidthAtX</a:t>
            </a:r>
            <a:endParaRPr lang="en-US" sz="1400" dirty="0" smtClean="0"/>
          </a:p>
          <a:p>
            <a:pPr lvl="1">
              <a:spcBef>
                <a:spcPts val="0"/>
              </a:spcBef>
            </a:pPr>
            <a:r>
              <a:rPr lang="en-US" sz="1400" dirty="0" err="1" smtClean="0"/>
              <a:t>GetEiMonDet</a:t>
            </a:r>
            <a:r>
              <a:rPr lang="en-US" sz="1400" dirty="0" smtClean="0"/>
              <a:t> v. 2</a:t>
            </a:r>
          </a:p>
          <a:p>
            <a:pPr lvl="1">
              <a:spcBef>
                <a:spcPts val="0"/>
              </a:spcBef>
            </a:pPr>
            <a:r>
              <a:rPr lang="en-US" sz="1400" dirty="0" err="1" smtClean="0"/>
              <a:t>ExtractMonitorSpectra</a:t>
            </a:r>
            <a:endParaRPr lang="en-US" sz="1400" dirty="0" smtClean="0"/>
          </a:p>
          <a:p>
            <a:pPr lvl="1">
              <a:spcBef>
                <a:spcPts val="0"/>
              </a:spcBef>
              <a:spcAft>
                <a:spcPts val="600"/>
              </a:spcAft>
            </a:pPr>
            <a:r>
              <a:rPr lang="en-US" sz="1400" dirty="0" err="1" smtClean="0"/>
              <a:t>WorkflowAlgorithmRunner</a:t>
            </a:r>
            <a:endParaRPr lang="en-US" sz="1400" dirty="0"/>
          </a:p>
          <a:p>
            <a:pPr marL="457200" lvl="1" indent="0">
              <a:spcBef>
                <a:spcPts val="0"/>
              </a:spcBef>
              <a:buNone/>
            </a:pPr>
            <a:r>
              <a:rPr lang="en-US" sz="1400" b="1" dirty="0" smtClean="0"/>
              <a:t>Modified:</a:t>
            </a:r>
          </a:p>
          <a:p>
            <a:pPr lvl="1">
              <a:spcBef>
                <a:spcPts val="0"/>
              </a:spcBef>
            </a:pPr>
            <a:r>
              <a:rPr lang="en-US" sz="1400" dirty="0" err="1" smtClean="0"/>
              <a:t>MergeRuns</a:t>
            </a:r>
            <a:endParaRPr lang="en-US" sz="1400" dirty="0" smtClean="0"/>
          </a:p>
          <a:p>
            <a:pPr lvl="1">
              <a:spcBef>
                <a:spcPts val="0"/>
              </a:spcBef>
            </a:pPr>
            <a:r>
              <a:rPr lang="en-US" sz="1400" dirty="0" err="1" smtClean="0"/>
              <a:t>CalculateFlatBackground</a:t>
            </a:r>
            <a:endParaRPr lang="en-US" sz="1400" dirty="0" smtClean="0"/>
          </a:p>
          <a:p>
            <a:pPr lvl="1">
              <a:spcBef>
                <a:spcPts val="0"/>
              </a:spcBef>
            </a:pPr>
            <a:r>
              <a:rPr lang="en-US" sz="1400" dirty="0" smtClean="0"/>
              <a:t>ILLIN16BCalibration</a:t>
            </a:r>
          </a:p>
          <a:p>
            <a:pPr lvl="1">
              <a:spcBef>
                <a:spcPts val="0"/>
              </a:spcBef>
            </a:pPr>
            <a:r>
              <a:rPr lang="en-US" sz="1400" dirty="0" err="1" smtClean="0"/>
              <a:t>CreateSampleWorkspace</a:t>
            </a:r>
            <a:endParaRPr lang="en-US" sz="1400" dirty="0" smtClean="0"/>
          </a:p>
          <a:p>
            <a:pPr lvl="1">
              <a:spcBef>
                <a:spcPts val="0"/>
              </a:spcBef>
            </a:pPr>
            <a:r>
              <a:rPr lang="en-US" sz="1400" dirty="0" err="1" smtClean="0"/>
              <a:t>DetectorEfficiencyCorUser</a:t>
            </a:r>
            <a:endParaRPr lang="en-US" sz="1400" dirty="0" smtClean="0"/>
          </a:p>
          <a:p>
            <a:pPr lvl="1">
              <a:spcBef>
                <a:spcPts val="0"/>
              </a:spcBef>
            </a:pPr>
            <a:r>
              <a:rPr lang="en-US" sz="1400" dirty="0" err="1" smtClean="0"/>
              <a:t>FindEPP</a:t>
            </a:r>
            <a:endParaRPr lang="en-US" sz="1400" dirty="0" smtClean="0"/>
          </a:p>
          <a:p>
            <a:pPr lvl="1">
              <a:spcBef>
                <a:spcPts val="0"/>
              </a:spcBef>
            </a:pPr>
            <a:r>
              <a:rPr lang="en-US" sz="1400" dirty="0" err="1" smtClean="0"/>
              <a:t>LoadILLIndirect</a:t>
            </a:r>
            <a:endParaRPr lang="en-US" sz="1400" dirty="0" smtClean="0"/>
          </a:p>
          <a:p>
            <a:pPr lvl="1">
              <a:spcBef>
                <a:spcPts val="0"/>
              </a:spcBef>
            </a:pPr>
            <a:r>
              <a:rPr lang="en-US" sz="1400" dirty="0" err="1" smtClean="0"/>
              <a:t>LoadILLTOF</a:t>
            </a:r>
            <a:endParaRPr lang="en-US" sz="1400" dirty="0" smtClean="0"/>
          </a:p>
          <a:p>
            <a:pPr marL="457200" lvl="1" indent="0">
              <a:spcBef>
                <a:spcPts val="0"/>
              </a:spcBef>
              <a:buNone/>
            </a:pPr>
            <a:r>
              <a:rPr lang="en-US" sz="1400" dirty="0" smtClean="0"/>
              <a:t>…</a:t>
            </a:r>
            <a:endParaRPr lang="en-GB" sz="1400" dirty="0" smtClean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20"/>
          </p:nvPr>
        </p:nvSpPr>
        <p:spPr>
          <a:xfrm>
            <a:off x="124565" y="518984"/>
            <a:ext cx="8720673" cy="356251"/>
          </a:xfrm>
        </p:spPr>
        <p:txBody>
          <a:bodyPr/>
          <a:lstStyle/>
          <a:p>
            <a:r>
              <a:rPr lang="en-GB" dirty="0"/>
              <a:t>https://github.com/mantidproject/mantid/projects/2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0979" y="772225"/>
            <a:ext cx="5412295" cy="437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665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space réservé du contenu 1"/>
          <p:cNvSpPr txBox="1">
            <a:spLocks/>
          </p:cNvSpPr>
          <p:nvPr/>
        </p:nvSpPr>
        <p:spPr>
          <a:xfrm>
            <a:off x="169327" y="2067952"/>
            <a:ext cx="8727371" cy="2923148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1800" dirty="0" smtClean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GB" b="1" dirty="0" smtClean="0"/>
              <a:t>Planning</a:t>
            </a:r>
            <a:endParaRPr lang="en-GB" b="1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 smtClean="0"/>
              <a:t>“Complete” current work for TOF &amp; BS (Dec 2016)</a:t>
            </a:r>
            <a:endParaRPr lang="en-GB" dirty="0"/>
          </a:p>
        </p:txBody>
      </p:sp>
      <p:sp>
        <p:nvSpPr>
          <p:cNvPr id="6" name="Espace réservé du contenu 1"/>
          <p:cNvSpPr txBox="1">
            <a:spLocks noGrp="1"/>
          </p:cNvSpPr>
          <p:nvPr>
            <p:ph sz="quarter" idx="17"/>
          </p:nvPr>
        </p:nvSpPr>
        <p:spPr>
          <a:xfrm>
            <a:off x="150754" y="1075502"/>
            <a:ext cx="8727371" cy="3234298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200" dirty="0" smtClean="0"/>
              <a:t>Absorption corrections:</a:t>
            </a:r>
            <a:endParaRPr lang="en-GB" sz="1800" dirty="0" smtClean="0"/>
          </a:p>
          <a:p>
            <a:pPr lvl="1"/>
            <a:r>
              <a:rPr lang="en-US" sz="1800" dirty="0" smtClean="0"/>
              <a:t>Accelerate algorithm</a:t>
            </a:r>
          </a:p>
          <a:p>
            <a:pPr lvl="1"/>
            <a:r>
              <a:rPr lang="en-US" sz="1800" dirty="0" smtClean="0"/>
              <a:t>Implement in workflow</a:t>
            </a:r>
            <a:endParaRPr lang="en-GB" sz="1800" dirty="0" smtClean="0"/>
          </a:p>
          <a:p>
            <a:r>
              <a:rPr lang="en-US" sz="2200" dirty="0" smtClean="0"/>
              <a:t>GUI + algorithm runner for TOF/BS</a:t>
            </a:r>
          </a:p>
          <a:p>
            <a:pPr lvl="1"/>
            <a:r>
              <a:rPr lang="en-US" sz="1800" dirty="0" smtClean="0"/>
              <a:t>Design &amp; discuss with BF and TS + related discussion to data process UI</a:t>
            </a:r>
          </a:p>
          <a:p>
            <a:pPr lvl="1"/>
            <a:r>
              <a:rPr lang="en-US" sz="1800" dirty="0" smtClean="0"/>
              <a:t>Prototype and tests</a:t>
            </a:r>
          </a:p>
          <a:p>
            <a:r>
              <a:rPr lang="en-US" sz="2200" dirty="0" smtClean="0"/>
              <a:t>First real tests in IN4 and IN16B</a:t>
            </a:r>
          </a:p>
          <a:p>
            <a:pPr lvl="1"/>
            <a:r>
              <a:rPr lang="en-US" sz="1800" dirty="0" smtClean="0"/>
              <a:t>Feedback from B. </a:t>
            </a:r>
            <a:r>
              <a:rPr lang="en-US" sz="1800" dirty="0" err="1" smtClean="0"/>
              <a:t>Fak</a:t>
            </a:r>
            <a:r>
              <a:rPr lang="en-US" sz="1800" dirty="0" smtClean="0"/>
              <a:t>, T. </a:t>
            </a:r>
            <a:r>
              <a:rPr lang="en-US" sz="1800" dirty="0" err="1" smtClean="0"/>
              <a:t>Seydel</a:t>
            </a:r>
            <a:r>
              <a:rPr lang="en-US" sz="1800" dirty="0" smtClean="0"/>
              <a:t> and users</a:t>
            </a:r>
          </a:p>
          <a:p>
            <a:pPr lvl="1"/>
            <a:r>
              <a:rPr lang="en-US" sz="1800" dirty="0" smtClean="0"/>
              <a:t>Correct/implement requests</a:t>
            </a:r>
          </a:p>
          <a:p>
            <a:pPr lvl="1"/>
            <a:r>
              <a:rPr lang="en-US" sz="1800" b="1" dirty="0" smtClean="0"/>
              <a:t>Deploy in IN5 and IN6 this year</a:t>
            </a:r>
          </a:p>
          <a:p>
            <a:r>
              <a:rPr lang="en-US" sz="2200" dirty="0" smtClean="0"/>
              <a:t>Maintenance </a:t>
            </a:r>
          </a:p>
          <a:p>
            <a:endParaRPr lang="en-US" sz="1800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0780" y="1292297"/>
            <a:ext cx="4081130" cy="71628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8896" y="2991033"/>
            <a:ext cx="4095750" cy="131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299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space réservé du contenu 1"/>
          <p:cNvSpPr txBox="1">
            <a:spLocks/>
          </p:cNvSpPr>
          <p:nvPr/>
        </p:nvSpPr>
        <p:spPr>
          <a:xfrm>
            <a:off x="169327" y="1984827"/>
            <a:ext cx="8727371" cy="2923148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1800" dirty="0" smtClean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8"/>
          </p:nvPr>
        </p:nvSpPr>
        <p:spPr>
          <a:xfrm>
            <a:off x="153492" y="71253"/>
            <a:ext cx="8727371" cy="548559"/>
          </a:xfrm>
        </p:spPr>
        <p:txBody>
          <a:bodyPr/>
          <a:lstStyle/>
          <a:p>
            <a:r>
              <a:rPr lang="en-GB" b="1" dirty="0" smtClean="0"/>
              <a:t>Planning</a:t>
            </a:r>
            <a:endParaRPr lang="en-GB" b="1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0"/>
          </p:nvPr>
        </p:nvSpPr>
        <p:spPr>
          <a:xfrm>
            <a:off x="160190" y="602109"/>
            <a:ext cx="8720673" cy="356251"/>
          </a:xfrm>
        </p:spPr>
        <p:txBody>
          <a:bodyPr/>
          <a:lstStyle/>
          <a:p>
            <a:r>
              <a:rPr lang="en-US" dirty="0" smtClean="0"/>
              <a:t>New techniques – Proposition to discuss with IGLs</a:t>
            </a:r>
            <a:endParaRPr lang="en-GB" dirty="0"/>
          </a:p>
        </p:txBody>
      </p:sp>
      <p:sp>
        <p:nvSpPr>
          <p:cNvPr id="6" name="Espace réservé du contenu 1"/>
          <p:cNvSpPr txBox="1">
            <a:spLocks noGrp="1"/>
          </p:cNvSpPr>
          <p:nvPr>
            <p:ph sz="quarter" idx="17"/>
          </p:nvPr>
        </p:nvSpPr>
        <p:spPr>
          <a:xfrm>
            <a:off x="153491" y="954816"/>
            <a:ext cx="8727371" cy="3234298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/>
              <a:t>SANS (D11, D22, D33)</a:t>
            </a:r>
          </a:p>
          <a:p>
            <a:pPr lvl="1"/>
            <a:r>
              <a:rPr lang="en-US" sz="1700" dirty="0" smtClean="0"/>
              <a:t>Decompose work in granular tasks</a:t>
            </a:r>
          </a:p>
          <a:p>
            <a:pPr lvl="1"/>
            <a:r>
              <a:rPr lang="en-US" sz="1700" dirty="0" smtClean="0"/>
              <a:t>Loaders for D11 and D22 + revise D33 loader</a:t>
            </a:r>
          </a:p>
          <a:p>
            <a:pPr lvl="1"/>
            <a:r>
              <a:rPr lang="en-US" sz="1700" dirty="0" smtClean="0"/>
              <a:t>Revise and evaluate existing algorithms and workflows</a:t>
            </a:r>
          </a:p>
          <a:p>
            <a:pPr lvl="1"/>
            <a:r>
              <a:rPr lang="en-US" sz="1700" dirty="0" smtClean="0"/>
              <a:t>Implement one of the existing solutions (ideally) or design new one</a:t>
            </a:r>
          </a:p>
          <a:p>
            <a:r>
              <a:rPr lang="en-US" sz="2200" dirty="0" smtClean="0"/>
              <a:t>Reflectometry (D17, Figaro)</a:t>
            </a:r>
          </a:p>
          <a:p>
            <a:pPr lvl="1"/>
            <a:r>
              <a:rPr lang="en-US" sz="1700" dirty="0" smtClean="0"/>
              <a:t>Decompose work in granular tasks</a:t>
            </a:r>
          </a:p>
          <a:p>
            <a:pPr lvl="1"/>
            <a:r>
              <a:rPr lang="en-US" sz="1700" dirty="0" smtClean="0"/>
              <a:t>Loader for Figaro + revise D17 loader</a:t>
            </a:r>
          </a:p>
          <a:p>
            <a:pPr lvl="1"/>
            <a:r>
              <a:rPr lang="en-US" sz="1700" dirty="0" smtClean="0"/>
              <a:t>Only TOF option initially (i.e. Cosmos)</a:t>
            </a:r>
          </a:p>
          <a:p>
            <a:pPr lvl="1"/>
            <a:r>
              <a:rPr lang="en-US" sz="1700" dirty="0" smtClean="0"/>
              <a:t>Check ISIS interface and adapt it or design a new one</a:t>
            </a:r>
          </a:p>
          <a:p>
            <a:r>
              <a:rPr lang="en-US" sz="2200" b="1" dirty="0" smtClean="0"/>
              <a:t>SANS &amp; REF: First tests and feedback during cycle 2017-2?</a:t>
            </a:r>
          </a:p>
          <a:p>
            <a:r>
              <a:rPr lang="en-US" sz="2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Powder diffraction (D20, D1B)</a:t>
            </a:r>
          </a:p>
        </p:txBody>
      </p:sp>
    </p:spTree>
    <p:extLst>
      <p:ext uri="{BB962C8B-B14F-4D97-AF65-F5344CB8AC3E}">
        <p14:creationId xmlns:p14="http://schemas.microsoft.com/office/powerpoint/2010/main" val="76476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space réservé du contenu 1"/>
          <p:cNvSpPr txBox="1">
            <a:spLocks/>
          </p:cNvSpPr>
          <p:nvPr/>
        </p:nvSpPr>
        <p:spPr>
          <a:xfrm>
            <a:off x="169327" y="2067952"/>
            <a:ext cx="8727371" cy="2923148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1800" dirty="0" smtClean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8"/>
          </p:nvPr>
        </p:nvSpPr>
        <p:spPr>
          <a:xfrm>
            <a:off x="58492" y="11878"/>
            <a:ext cx="8727371" cy="548559"/>
          </a:xfrm>
        </p:spPr>
        <p:txBody>
          <a:bodyPr/>
          <a:lstStyle/>
          <a:p>
            <a:r>
              <a:rPr lang="en-GB" b="1" dirty="0"/>
              <a:t>Planning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6" name="Espace réservé du contenu 1"/>
          <p:cNvSpPr txBox="1">
            <a:spLocks noGrp="1"/>
          </p:cNvSpPr>
          <p:nvPr>
            <p:ph sz="quarter" idx="17"/>
          </p:nvPr>
        </p:nvSpPr>
        <p:spPr>
          <a:xfrm>
            <a:off x="58491" y="677677"/>
            <a:ext cx="8859880" cy="3234298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200" dirty="0" smtClean="0"/>
              <a:t>Other work:</a:t>
            </a:r>
          </a:p>
          <a:p>
            <a:pPr lvl="1"/>
            <a:r>
              <a:rPr lang="en-US" sz="1800" dirty="0">
                <a:sym typeface="Symbol" panose="05050102010706020507" pitchFamily="18" charset="2"/>
              </a:rPr>
              <a:t>Scanning instruments </a:t>
            </a:r>
            <a:r>
              <a:rPr lang="en-US" sz="1800" dirty="0" smtClean="0">
                <a:sym typeface="Symbol" panose="05050102010706020507" pitchFamily="18" charset="2"/>
              </a:rPr>
              <a:t>(</a:t>
            </a:r>
            <a:r>
              <a:rPr lang="en-US" sz="1800" b="1" i="1" dirty="0" smtClean="0">
                <a:sym typeface="Symbol" panose="05050102010706020507" pitchFamily="18" charset="2"/>
              </a:rPr>
              <a:t>IAN BUSH</a:t>
            </a:r>
            <a:r>
              <a:rPr lang="en-US" sz="1800" dirty="0" smtClean="0">
                <a:sym typeface="Symbol" panose="05050102010706020507" pitchFamily="18" charset="2"/>
              </a:rPr>
              <a:t>) </a:t>
            </a:r>
            <a:endParaRPr lang="en-US" sz="1800" dirty="0">
              <a:sym typeface="Wingdings" panose="05000000000000000000" pitchFamily="2" charset="2"/>
            </a:endParaRPr>
          </a:p>
          <a:p>
            <a:pPr lvl="2"/>
            <a:r>
              <a:rPr lang="en-US" sz="1400" dirty="0" smtClean="0">
                <a:sym typeface="Wingdings" panose="05000000000000000000" pitchFamily="2" charset="2"/>
              </a:rPr>
              <a:t>New </a:t>
            </a:r>
            <a:r>
              <a:rPr lang="en-US" sz="1400" dirty="0">
                <a:sym typeface="Wingdings" panose="05000000000000000000" pitchFamily="2" charset="2"/>
              </a:rPr>
              <a:t>design (discussions during </a:t>
            </a:r>
            <a:r>
              <a:rPr lang="en-US" sz="1400" dirty="0" err="1">
                <a:sym typeface="Wingdings" panose="05000000000000000000" pitchFamily="2" charset="2"/>
              </a:rPr>
              <a:t>NoBUGS</a:t>
            </a:r>
            <a:r>
              <a:rPr lang="en-US" sz="1400" dirty="0">
                <a:sym typeface="Wingdings" panose="05000000000000000000" pitchFamily="2" charset="2"/>
              </a:rPr>
              <a:t> Oct. 2016</a:t>
            </a:r>
            <a:r>
              <a:rPr lang="en-US" sz="1400" dirty="0" smtClean="0">
                <a:sym typeface="Wingdings" panose="05000000000000000000" pitchFamily="2" charset="2"/>
              </a:rPr>
              <a:t>)  based on Instrument </a:t>
            </a:r>
            <a:r>
              <a:rPr lang="en-US" sz="1400" dirty="0">
                <a:sym typeface="Wingdings" panose="05000000000000000000" pitchFamily="2" charset="2"/>
              </a:rPr>
              <a:t>2.0 </a:t>
            </a:r>
            <a:r>
              <a:rPr lang="en-US" sz="1400" dirty="0" smtClean="0">
                <a:sym typeface="Wingdings" panose="05000000000000000000" pitchFamily="2" charset="2"/>
              </a:rPr>
              <a:t>(refactor </a:t>
            </a:r>
            <a:r>
              <a:rPr lang="en-US" sz="1400" dirty="0">
                <a:sym typeface="Wingdings" panose="05000000000000000000" pitchFamily="2" charset="2"/>
              </a:rPr>
              <a:t>work to </a:t>
            </a:r>
            <a:r>
              <a:rPr lang="en-US" sz="1400" dirty="0" smtClean="0">
                <a:sym typeface="Wingdings" panose="05000000000000000000" pitchFamily="2" charset="2"/>
              </a:rPr>
              <a:t>           deal </a:t>
            </a:r>
            <a:r>
              <a:rPr lang="en-US" sz="1400" dirty="0">
                <a:sym typeface="Wingdings" panose="05000000000000000000" pitchFamily="2" charset="2"/>
              </a:rPr>
              <a:t>more efficiently with big </a:t>
            </a:r>
            <a:r>
              <a:rPr lang="en-US" sz="1400" dirty="0" smtClean="0">
                <a:sym typeface="Wingdings" panose="05000000000000000000" pitchFamily="2" charset="2"/>
              </a:rPr>
              <a:t>instruments - ESS)</a:t>
            </a:r>
          </a:p>
          <a:p>
            <a:pPr lvl="2"/>
            <a:r>
              <a:rPr lang="en-US" sz="1400" dirty="0" smtClean="0">
                <a:sym typeface="Wingdings" panose="05000000000000000000" pitchFamily="2" charset="2"/>
              </a:rPr>
              <a:t>Prototype (</a:t>
            </a:r>
            <a:r>
              <a:rPr lang="en-US" sz="1400" b="1" dirty="0" smtClean="0">
                <a:sym typeface="Wingdings" panose="05000000000000000000" pitchFamily="2" charset="2"/>
              </a:rPr>
              <a:t>D7</a:t>
            </a:r>
            <a:r>
              <a:rPr lang="en-US" sz="1400" dirty="0" smtClean="0">
                <a:sym typeface="Wingdings" panose="05000000000000000000" pitchFamily="2" charset="2"/>
              </a:rPr>
              <a:t>, D4, D2B, D16)</a:t>
            </a:r>
          </a:p>
          <a:p>
            <a:pPr lvl="1"/>
            <a:r>
              <a:rPr lang="en-US" sz="1800" dirty="0" smtClean="0">
                <a:sym typeface="Symbol" panose="05050102010706020507" pitchFamily="18" charset="2"/>
              </a:rPr>
              <a:t>BLOSC compression (not immediate)</a:t>
            </a:r>
          </a:p>
          <a:p>
            <a:r>
              <a:rPr lang="en-US" sz="2200" dirty="0" smtClean="0">
                <a:sym typeface="Symbol" panose="05050102010706020507" pitchFamily="18" charset="2"/>
              </a:rPr>
              <a:t>Organization:</a:t>
            </a:r>
          </a:p>
          <a:p>
            <a:pPr lvl="1"/>
            <a:r>
              <a:rPr lang="en-US" sz="1800" dirty="0" smtClean="0">
                <a:sym typeface="Symbol" panose="05050102010706020507" pitchFamily="18" charset="2"/>
              </a:rPr>
              <a:t>Daily stand-up meetings + frequent contacts with involved instrument scientists</a:t>
            </a:r>
            <a:endParaRPr lang="en-US" sz="1800" dirty="0">
              <a:sym typeface="Symbol" panose="05050102010706020507" pitchFamily="18" charset="2"/>
            </a:endParaRPr>
          </a:p>
          <a:p>
            <a:pPr lvl="1"/>
            <a:r>
              <a:rPr lang="en-US" sz="1800" dirty="0" smtClean="0">
                <a:sym typeface="Symbol" panose="05050102010706020507" pitchFamily="18" charset="2"/>
              </a:rPr>
              <a:t>Sprint meetings: one technique (person)/week &amp; goals for 1 month</a:t>
            </a:r>
          </a:p>
          <a:p>
            <a:r>
              <a:rPr lang="en-US" sz="2200" dirty="0" smtClean="0">
                <a:sym typeface="Symbol" panose="05050102010706020507" pitchFamily="18" charset="2"/>
              </a:rPr>
              <a:t>Project training:</a:t>
            </a:r>
          </a:p>
          <a:p>
            <a:pPr lvl="1"/>
            <a:r>
              <a:rPr lang="en-US" sz="1800" dirty="0" smtClean="0">
                <a:sym typeface="Symbol" panose="05050102010706020507" pitchFamily="18" charset="2"/>
              </a:rPr>
              <a:t>Full team will follow a 2-days training for better management of scope &amp; deliverables</a:t>
            </a:r>
          </a:p>
          <a:p>
            <a:pPr lvl="1"/>
            <a:r>
              <a:rPr lang="en-US" sz="1800" dirty="0" err="1" smtClean="0">
                <a:sym typeface="Symbol" panose="05050102010706020507" pitchFamily="18" charset="2"/>
              </a:rPr>
              <a:t>NoBUGS</a:t>
            </a:r>
            <a:r>
              <a:rPr lang="en-US" sz="1800" dirty="0" smtClean="0">
                <a:sym typeface="Symbol" panose="05050102010706020507" pitchFamily="18" charset="2"/>
              </a:rPr>
              <a:t> Oct. 2016, Mantid workshop + MB meeting (May 2017)</a:t>
            </a:r>
            <a:endParaRPr lang="en-GB" sz="1800" dirty="0" smtClean="0"/>
          </a:p>
        </p:txBody>
      </p:sp>
    </p:spTree>
    <p:extLst>
      <p:ext uri="{BB962C8B-B14F-4D97-AF65-F5344CB8AC3E}">
        <p14:creationId xmlns:p14="http://schemas.microsoft.com/office/powerpoint/2010/main" val="3906282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space réservé du contenu 1"/>
          <p:cNvSpPr txBox="1">
            <a:spLocks/>
          </p:cNvSpPr>
          <p:nvPr/>
        </p:nvSpPr>
        <p:spPr>
          <a:xfrm>
            <a:off x="169327" y="2067952"/>
            <a:ext cx="8727371" cy="2923148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1800" dirty="0" smtClean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8"/>
          </p:nvPr>
        </p:nvSpPr>
        <p:spPr>
          <a:xfrm>
            <a:off x="1522176" y="2023244"/>
            <a:ext cx="5142900" cy="548559"/>
          </a:xfrm>
        </p:spPr>
        <p:txBody>
          <a:bodyPr/>
          <a:lstStyle/>
          <a:p>
            <a:pPr algn="ctr"/>
            <a:r>
              <a:rPr lang="en-GB" b="1" dirty="0" smtClean="0"/>
              <a:t>Thanks! </a:t>
            </a:r>
          </a:p>
          <a:p>
            <a:pPr algn="ctr"/>
            <a:r>
              <a:rPr lang="en-GB" b="1" dirty="0" smtClean="0"/>
              <a:t>Questions?</a:t>
            </a:r>
            <a:endParaRPr lang="en-GB" b="1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85503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168" y="773773"/>
            <a:ext cx="8209688" cy="4362799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2459181" y="969818"/>
            <a:ext cx="20782" cy="412172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3131129" y="983674"/>
            <a:ext cx="20782" cy="4121727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560475" y="2154382"/>
            <a:ext cx="425526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rgbClr val="FF0000"/>
                </a:solidFill>
              </a:rPr>
              <a:t>Just started design of new implementation!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983134" y="2800354"/>
            <a:ext cx="2421112" cy="10772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1600" dirty="0" smtClean="0">
                <a:solidFill>
                  <a:srgbClr val="00B050"/>
                </a:solidFill>
              </a:rPr>
              <a:t>Evaluation/comparison </a:t>
            </a:r>
            <a:r>
              <a:rPr lang="en-GB" sz="1600" dirty="0" smtClean="0">
                <a:solidFill>
                  <a:srgbClr val="00B050"/>
                </a:solidFill>
                <a:sym typeface="Wingdings" panose="05000000000000000000" pitchFamily="2" charset="2"/>
              </a:rPr>
              <a:t></a:t>
            </a:r>
            <a:endParaRPr lang="en-GB" sz="1600" dirty="0" smtClean="0">
              <a:solidFill>
                <a:srgbClr val="00B050"/>
              </a:solidFill>
            </a:endParaRPr>
          </a:p>
          <a:p>
            <a:r>
              <a:rPr lang="en-GB" sz="1600" dirty="0">
                <a:solidFill>
                  <a:srgbClr val="00B050"/>
                </a:solidFill>
              </a:rPr>
              <a:t>R</a:t>
            </a:r>
            <a:r>
              <a:rPr lang="en-GB" sz="1600" dirty="0" smtClean="0">
                <a:solidFill>
                  <a:srgbClr val="00B050"/>
                </a:solidFill>
              </a:rPr>
              <a:t>equirements/workflow </a:t>
            </a:r>
            <a:r>
              <a:rPr lang="en-GB" sz="1600" dirty="0">
                <a:solidFill>
                  <a:srgbClr val="00B050"/>
                </a:solidFill>
                <a:sym typeface="Wingdings" panose="05000000000000000000" pitchFamily="2" charset="2"/>
              </a:rPr>
              <a:t></a:t>
            </a:r>
            <a:endParaRPr lang="en-GB" sz="1600" dirty="0" smtClean="0">
              <a:solidFill>
                <a:srgbClr val="00B050"/>
              </a:solidFill>
            </a:endParaRPr>
          </a:p>
          <a:p>
            <a:r>
              <a:rPr lang="en-GB" sz="1600" dirty="0" smtClean="0">
                <a:solidFill>
                  <a:srgbClr val="FFC000"/>
                </a:solidFill>
              </a:rPr>
              <a:t>Validation</a:t>
            </a:r>
          </a:p>
          <a:p>
            <a:r>
              <a:rPr lang="en-GB" sz="1600" dirty="0" smtClean="0">
                <a:solidFill>
                  <a:srgbClr val="FF0000"/>
                </a:solidFill>
              </a:rPr>
              <a:t>GUI</a:t>
            </a:r>
            <a:endParaRPr lang="en-GB" sz="1600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016501" y="4075889"/>
            <a:ext cx="334149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Postponed! 2017 – No </a:t>
            </a:r>
            <a:r>
              <a:rPr lang="en-US" dirty="0" err="1" smtClean="0">
                <a:solidFill>
                  <a:srgbClr val="FF0000"/>
                </a:solidFill>
              </a:rPr>
              <a:t>NeXus</a:t>
            </a:r>
            <a:r>
              <a:rPr lang="en-US" dirty="0" smtClean="0">
                <a:solidFill>
                  <a:srgbClr val="FF0000"/>
                </a:solidFill>
              </a:rPr>
              <a:t> yet!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 rot="19902088">
            <a:off x="2145048" y="784320"/>
            <a:ext cx="61266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 smtClean="0"/>
              <a:t>1/10/16</a:t>
            </a:r>
            <a:endParaRPr lang="en-GB" sz="1000" dirty="0"/>
          </a:p>
        </p:txBody>
      </p:sp>
      <p:sp>
        <p:nvSpPr>
          <p:cNvPr id="14" name="TextBox 13"/>
          <p:cNvSpPr txBox="1"/>
          <p:nvPr/>
        </p:nvSpPr>
        <p:spPr>
          <a:xfrm rot="19902088">
            <a:off x="2856783" y="770466"/>
            <a:ext cx="54694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 smtClean="0"/>
              <a:t>1/1/17</a:t>
            </a:r>
            <a:endParaRPr lang="en-GB" sz="1000" dirty="0"/>
          </a:p>
        </p:txBody>
      </p:sp>
    </p:spTree>
    <p:extLst>
      <p:ext uri="{BB962C8B-B14F-4D97-AF65-F5344CB8AC3E}">
        <p14:creationId xmlns:p14="http://schemas.microsoft.com/office/powerpoint/2010/main" val="4053093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413" y="990554"/>
            <a:ext cx="8382857" cy="3954286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2597722" y="990554"/>
            <a:ext cx="20782" cy="395428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3262749" y="983674"/>
            <a:ext cx="20782" cy="3961166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008765" y="2257252"/>
            <a:ext cx="159627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rgbClr val="FF0000"/>
                </a:solidFill>
              </a:rPr>
              <a:t>Start mid-Nov?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971704" y="924964"/>
            <a:ext cx="2421112" cy="10772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sz="1600" dirty="0" smtClean="0">
                <a:solidFill>
                  <a:srgbClr val="00B050"/>
                </a:solidFill>
              </a:rPr>
              <a:t>Evaluation/comparison </a:t>
            </a:r>
            <a:r>
              <a:rPr lang="en-GB" sz="1600" dirty="0" smtClean="0">
                <a:solidFill>
                  <a:srgbClr val="00B050"/>
                </a:solidFill>
                <a:sym typeface="Wingdings" panose="05000000000000000000" pitchFamily="2" charset="2"/>
              </a:rPr>
              <a:t></a:t>
            </a:r>
            <a:endParaRPr lang="en-GB" sz="1600" dirty="0">
              <a:solidFill>
                <a:srgbClr val="00B050"/>
              </a:solidFill>
              <a:sym typeface="Wingdings" panose="05000000000000000000" pitchFamily="2" charset="2"/>
            </a:endParaRPr>
          </a:p>
          <a:p>
            <a:r>
              <a:rPr lang="en-GB" sz="1600" dirty="0" smtClean="0">
                <a:solidFill>
                  <a:srgbClr val="00B050"/>
                </a:solidFill>
                <a:sym typeface="Wingdings" panose="05000000000000000000" pitchFamily="2" charset="2"/>
              </a:rPr>
              <a:t>R</a:t>
            </a:r>
            <a:r>
              <a:rPr lang="en-GB" sz="1600" dirty="0" smtClean="0">
                <a:solidFill>
                  <a:srgbClr val="00B050"/>
                </a:solidFill>
              </a:rPr>
              <a:t>equirements/workflow </a:t>
            </a:r>
            <a:r>
              <a:rPr lang="en-GB" sz="1600" dirty="0">
                <a:solidFill>
                  <a:srgbClr val="00B050"/>
                </a:solidFill>
                <a:sym typeface="Wingdings" panose="05000000000000000000" pitchFamily="2" charset="2"/>
              </a:rPr>
              <a:t></a:t>
            </a:r>
            <a:endParaRPr lang="en-GB" sz="1600" dirty="0" smtClean="0">
              <a:solidFill>
                <a:srgbClr val="00B050"/>
              </a:solidFill>
            </a:endParaRPr>
          </a:p>
          <a:p>
            <a:r>
              <a:rPr lang="en-GB" sz="1600" dirty="0" smtClean="0">
                <a:solidFill>
                  <a:srgbClr val="F39200"/>
                </a:solidFill>
              </a:rPr>
              <a:t>Validation </a:t>
            </a:r>
            <a:endParaRPr lang="en-GB" sz="1600" dirty="0">
              <a:solidFill>
                <a:srgbClr val="F39200"/>
              </a:solidFill>
            </a:endParaRPr>
          </a:p>
          <a:p>
            <a:r>
              <a:rPr lang="en-GB" sz="1600" dirty="0" smtClean="0">
                <a:solidFill>
                  <a:srgbClr val="F39200"/>
                </a:solidFill>
              </a:rPr>
              <a:t>GUI (</a:t>
            </a:r>
            <a:r>
              <a:rPr lang="en-GB" sz="1600" dirty="0" err="1" smtClean="0">
                <a:solidFill>
                  <a:srgbClr val="F39200"/>
                </a:solidFill>
              </a:rPr>
              <a:t>IndirectILLReduction</a:t>
            </a:r>
            <a:r>
              <a:rPr lang="en-GB" sz="1600" dirty="0" smtClean="0">
                <a:solidFill>
                  <a:srgbClr val="F39200"/>
                </a:solidFill>
              </a:rPr>
              <a:t>)</a:t>
            </a:r>
            <a:endParaRPr lang="en-GB" sz="1600" dirty="0">
              <a:solidFill>
                <a:srgbClr val="F392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043055" y="3427842"/>
            <a:ext cx="159627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rgbClr val="FF0000"/>
                </a:solidFill>
              </a:rPr>
              <a:t>Start mid-Nov?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 rot="19902088">
            <a:off x="2283589" y="784320"/>
            <a:ext cx="6126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smtClean="0"/>
              <a:t>1/10/16</a:t>
            </a:r>
            <a:endParaRPr lang="en-GB" sz="1000" dirty="0"/>
          </a:p>
        </p:txBody>
      </p:sp>
      <p:sp>
        <p:nvSpPr>
          <p:cNvPr id="14" name="TextBox 13"/>
          <p:cNvSpPr txBox="1"/>
          <p:nvPr/>
        </p:nvSpPr>
        <p:spPr>
          <a:xfrm rot="19902088">
            <a:off x="3002256" y="770466"/>
            <a:ext cx="54694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 smtClean="0"/>
              <a:t>1/1/17</a:t>
            </a:r>
            <a:endParaRPr lang="en-GB" sz="1000" dirty="0"/>
          </a:p>
        </p:txBody>
      </p:sp>
    </p:spTree>
    <p:extLst>
      <p:ext uri="{BB962C8B-B14F-4D97-AF65-F5344CB8AC3E}">
        <p14:creationId xmlns:p14="http://schemas.microsoft.com/office/powerpoint/2010/main" val="3210171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space réservé du contenu 1"/>
          <p:cNvSpPr txBox="1">
            <a:spLocks/>
          </p:cNvSpPr>
          <p:nvPr/>
        </p:nvSpPr>
        <p:spPr>
          <a:xfrm>
            <a:off x="169327" y="2067952"/>
            <a:ext cx="8727371" cy="2923148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1800" dirty="0" smtClean="0"/>
          </a:p>
        </p:txBody>
      </p:sp>
      <p:sp>
        <p:nvSpPr>
          <p:cNvPr id="2" name="Content Placeholder 1"/>
          <p:cNvSpPr>
            <a:spLocks noGrp="1"/>
          </p:cNvSpPr>
          <p:nvPr>
            <p:ph sz="quarter" idx="17"/>
          </p:nvPr>
        </p:nvSpPr>
        <p:spPr>
          <a:xfrm>
            <a:off x="347063" y="1462749"/>
            <a:ext cx="8371898" cy="3234298"/>
          </a:xfrm>
        </p:spPr>
        <p:txBody>
          <a:bodyPr/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i="1" u="sng" dirty="0"/>
              <a:t>Ian Bush</a:t>
            </a:r>
            <a:r>
              <a:rPr lang="en-US" dirty="0"/>
              <a:t>, </a:t>
            </a:r>
            <a:r>
              <a:rPr lang="en-US" i="1" u="sng" dirty="0"/>
              <a:t>Antti </a:t>
            </a:r>
            <a:r>
              <a:rPr lang="en-US" i="1" u="sng" dirty="0" err="1"/>
              <a:t>Soininen</a:t>
            </a:r>
            <a:r>
              <a:rPr lang="en-US" dirty="0"/>
              <a:t>: </a:t>
            </a:r>
            <a:r>
              <a:rPr lang="en-US" dirty="0" smtClean="0"/>
              <a:t>TOF</a:t>
            </a:r>
            <a:endParaRPr lang="en-US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i="1" u="sng" dirty="0" err="1"/>
              <a:t>Verena</a:t>
            </a:r>
            <a:r>
              <a:rPr lang="en-US" i="1" u="sng" dirty="0"/>
              <a:t> </a:t>
            </a:r>
            <a:r>
              <a:rPr lang="en-US" i="1" u="sng" dirty="0" err="1"/>
              <a:t>Reimund</a:t>
            </a:r>
            <a:r>
              <a:rPr lang="en-US" dirty="0"/>
              <a:t>, </a:t>
            </a:r>
            <a:r>
              <a:rPr lang="en-US" i="1" u="sng" dirty="0" err="1"/>
              <a:t>Gagik</a:t>
            </a:r>
            <a:r>
              <a:rPr lang="en-US" i="1" u="sng" dirty="0"/>
              <a:t> </a:t>
            </a:r>
            <a:r>
              <a:rPr lang="en-US" i="1" u="sng" dirty="0" err="1"/>
              <a:t>Vardanyan</a:t>
            </a:r>
            <a:r>
              <a:rPr lang="en-US" dirty="0"/>
              <a:t>: Backscattering 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dirty="0"/>
              <a:t>Weekly meetings: </a:t>
            </a:r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dirty="0"/>
              <a:t>	+ </a:t>
            </a:r>
            <a:r>
              <a:rPr lang="en-US" sz="2200" i="1" dirty="0"/>
              <a:t>Bjorn </a:t>
            </a:r>
            <a:r>
              <a:rPr lang="en-US" sz="2200" i="1" dirty="0" err="1"/>
              <a:t>Fak</a:t>
            </a:r>
            <a:r>
              <a:rPr lang="en-US" sz="2200" dirty="0"/>
              <a:t>, </a:t>
            </a:r>
            <a:r>
              <a:rPr lang="en-US" sz="2200" i="1" dirty="0" err="1"/>
              <a:t>Tilo</a:t>
            </a:r>
            <a:r>
              <a:rPr lang="en-US" sz="2200" i="1" dirty="0"/>
              <a:t> </a:t>
            </a:r>
            <a:r>
              <a:rPr lang="en-US" sz="2200" i="1" dirty="0" err="1"/>
              <a:t>Seydel</a:t>
            </a:r>
            <a:r>
              <a:rPr lang="en-US" sz="2200" dirty="0"/>
              <a:t>, </a:t>
            </a:r>
            <a:endParaRPr lang="en-US" sz="2200" dirty="0" smtClean="0"/>
          </a:p>
          <a:p>
            <a:pPr marL="0" indent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2200" i="1" dirty="0"/>
              <a:t> </a:t>
            </a:r>
            <a:r>
              <a:rPr lang="en-US" sz="2200" i="1" dirty="0" smtClean="0"/>
              <a:t>       Eric </a:t>
            </a:r>
            <a:r>
              <a:rPr lang="en-US" sz="2200" i="1" dirty="0" err="1"/>
              <a:t>Pellegrini</a:t>
            </a:r>
            <a:r>
              <a:rPr lang="en-US" sz="2200" dirty="0"/>
              <a:t>, </a:t>
            </a:r>
            <a:r>
              <a:rPr lang="en-US" sz="2200" i="1" dirty="0"/>
              <a:t>Miguel A. Gonzalez</a:t>
            </a:r>
            <a:endParaRPr lang="en-GB" sz="2200" i="1" dirty="0"/>
          </a:p>
          <a:p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GB" b="1" dirty="0"/>
              <a:t>Working team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942583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space réservé du contenu 1"/>
          <p:cNvSpPr txBox="1">
            <a:spLocks/>
          </p:cNvSpPr>
          <p:nvPr/>
        </p:nvSpPr>
        <p:spPr>
          <a:xfrm>
            <a:off x="169327" y="2067952"/>
            <a:ext cx="8727371" cy="2923148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1800" dirty="0" smtClean="0"/>
          </a:p>
        </p:txBody>
      </p:sp>
      <p:sp>
        <p:nvSpPr>
          <p:cNvPr id="2" name="Content Placeholder 1"/>
          <p:cNvSpPr>
            <a:spLocks noGrp="1"/>
          </p:cNvSpPr>
          <p:nvPr>
            <p:ph sz="quarter" idx="17"/>
          </p:nvPr>
        </p:nvSpPr>
        <p:spPr>
          <a:xfrm>
            <a:off x="148561" y="1212269"/>
            <a:ext cx="8727371" cy="3234298"/>
          </a:xfrm>
        </p:spPr>
        <p:txBody>
          <a:bodyPr/>
          <a:lstStyle/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dirty="0" smtClean="0"/>
              <a:t>Data </a:t>
            </a:r>
            <a:r>
              <a:rPr lang="en-US" dirty="0"/>
              <a:t>treatment </a:t>
            </a:r>
            <a:r>
              <a:rPr lang="en-US" dirty="0" smtClean="0"/>
              <a:t>validated </a:t>
            </a:r>
            <a:r>
              <a:rPr lang="en-US" dirty="0" smtClean="0">
                <a:sym typeface="Wingdings" panose="05000000000000000000" pitchFamily="2" charset="2"/>
              </a:rPr>
              <a:t> I(2</a:t>
            </a:r>
            <a:r>
              <a:rPr lang="en-US" dirty="0" smtClean="0">
                <a:sym typeface="Symbol" panose="05050102010706020507" pitchFamily="18" charset="2"/>
              </a:rPr>
              <a:t>,), S(Q,), G()</a:t>
            </a:r>
            <a:endParaRPr lang="en-US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dirty="0" smtClean="0"/>
              <a:t>Working using scripts  - OK</a:t>
            </a:r>
            <a:endParaRPr lang="en-US" dirty="0"/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dirty="0"/>
              <a:t>Need to improve (accelerate: </a:t>
            </a:r>
            <a:r>
              <a:rPr lang="en-US" dirty="0" err="1"/>
              <a:t>py</a:t>
            </a:r>
            <a:r>
              <a:rPr lang="en-US" dirty="0" err="1">
                <a:sym typeface="Wingdings" panose="05000000000000000000" pitchFamily="2" charset="2"/>
              </a:rPr>
              <a:t>C</a:t>
            </a:r>
            <a:r>
              <a:rPr lang="en-US" dirty="0">
                <a:sym typeface="Wingdings" panose="05000000000000000000" pitchFamily="2" charset="2"/>
              </a:rPr>
              <a:t>++</a:t>
            </a:r>
            <a:r>
              <a:rPr lang="en-US" dirty="0"/>
              <a:t>) self-shielding correction algorithms </a:t>
            </a:r>
            <a:r>
              <a:rPr lang="en-US" sz="2000" i="1" dirty="0"/>
              <a:t>(</a:t>
            </a:r>
            <a:r>
              <a:rPr lang="en-US" sz="2000" i="1" dirty="0" err="1"/>
              <a:t>CylinderPaalmanPingsCorrection</a:t>
            </a:r>
            <a:r>
              <a:rPr lang="en-US" sz="2000" i="1" dirty="0"/>
              <a:t>, </a:t>
            </a:r>
            <a:r>
              <a:rPr lang="en-US" sz="2000" i="1" dirty="0" err="1"/>
              <a:t>FlatPaalmanPingsCorrection</a:t>
            </a:r>
            <a:r>
              <a:rPr lang="en-US" sz="2000" i="1" dirty="0"/>
              <a:t>, </a:t>
            </a:r>
            <a:r>
              <a:rPr lang="en-US" sz="2000" i="1" dirty="0" err="1"/>
              <a:t>ApplyPaalmanPingsCorrection</a:t>
            </a:r>
            <a:r>
              <a:rPr lang="en-US" sz="2000" i="1" dirty="0"/>
              <a:t>)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dirty="0" smtClean="0">
                <a:solidFill>
                  <a:srgbClr val="FF0000"/>
                </a:solidFill>
              </a:rPr>
              <a:t>Still need to decide on user interface (data processor UI developed at ISIS, ~reflectometer)</a:t>
            </a:r>
          </a:p>
          <a:p>
            <a:pPr>
              <a:spcBef>
                <a:spcPts val="0"/>
              </a:spcBef>
              <a:spcAft>
                <a:spcPts val="1200"/>
              </a:spcAft>
            </a:pP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IN5 – Single Crystal (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Vates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)  </a:t>
            </a:r>
            <a:endParaRPr lang="en-GB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GB" b="1" dirty="0"/>
              <a:t>Status TOF (IN4/IN5/IN6)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110478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space réservé du contenu 1"/>
          <p:cNvSpPr txBox="1">
            <a:spLocks/>
          </p:cNvSpPr>
          <p:nvPr/>
        </p:nvSpPr>
        <p:spPr>
          <a:xfrm>
            <a:off x="169327" y="2067952"/>
            <a:ext cx="8727371" cy="2923148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1800" dirty="0" smtClean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GB" b="1" dirty="0"/>
              <a:t>Status TOF (</a:t>
            </a:r>
            <a:r>
              <a:rPr lang="en-GB" b="1" dirty="0" smtClean="0"/>
              <a:t>IN4/5/6</a:t>
            </a:r>
            <a:r>
              <a:rPr lang="en-GB" b="1" dirty="0"/>
              <a:t>)</a:t>
            </a:r>
          </a:p>
          <a:p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648" y="1058661"/>
            <a:ext cx="4268252" cy="368478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2091" y="57150"/>
            <a:ext cx="3157301" cy="4994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6179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space réservé du contenu 1"/>
          <p:cNvSpPr txBox="1">
            <a:spLocks/>
          </p:cNvSpPr>
          <p:nvPr/>
        </p:nvSpPr>
        <p:spPr>
          <a:xfrm>
            <a:off x="169327" y="2067952"/>
            <a:ext cx="8727371" cy="2923148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1800" dirty="0" smtClean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GB" b="1" dirty="0"/>
              <a:t>Status TOF (IN4/IN5/IN6</a:t>
            </a:r>
            <a:r>
              <a:rPr lang="en-GB" b="1" dirty="0" smtClean="0"/>
              <a:t>)</a:t>
            </a:r>
            <a:endParaRPr lang="en-GB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6312" y="1115811"/>
            <a:ext cx="4205035" cy="336402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617" y="1115811"/>
            <a:ext cx="4439046" cy="355123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724367" y="2506198"/>
            <a:ext cx="2802116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sz="2000" dirty="0">
                <a:solidFill>
                  <a:srgbClr val="0070C0"/>
                </a:solidFill>
              </a:rPr>
              <a:t>DOS: Mantid calculation based on S(Q</a:t>
            </a:r>
            <a:r>
              <a:rPr lang="en-US" sz="2000" dirty="0" smtClean="0">
                <a:solidFill>
                  <a:srgbClr val="0070C0"/>
                </a:solidFill>
              </a:rPr>
              <a:t>,</a:t>
            </a:r>
            <a:r>
              <a:rPr lang="en-US" sz="2000" dirty="0" smtClean="0">
                <a:solidFill>
                  <a:srgbClr val="0070C0"/>
                </a:solidFill>
                <a:sym typeface="Symbol" panose="05050102010706020507" pitchFamily="18" charset="2"/>
              </a:rPr>
              <a:t></a:t>
            </a:r>
            <a:r>
              <a:rPr lang="en-US" sz="2000" dirty="0" smtClean="0">
                <a:solidFill>
                  <a:srgbClr val="0070C0"/>
                </a:solidFill>
              </a:rPr>
              <a:t>) </a:t>
            </a:r>
            <a:r>
              <a:rPr lang="en-US" sz="2000" i="1" dirty="0">
                <a:solidFill>
                  <a:srgbClr val="0070C0"/>
                </a:solidFill>
              </a:rPr>
              <a:t>vs</a:t>
            </a:r>
            <a:r>
              <a:rPr lang="en-US" sz="2000" dirty="0">
                <a:solidFill>
                  <a:srgbClr val="0070C0"/>
                </a:solidFill>
              </a:rPr>
              <a:t> Lamp </a:t>
            </a:r>
            <a:r>
              <a:rPr lang="en-US" sz="2000" dirty="0" smtClean="0">
                <a:solidFill>
                  <a:srgbClr val="0070C0"/>
                </a:solidFill>
              </a:rPr>
              <a:t>based </a:t>
            </a:r>
            <a:r>
              <a:rPr lang="en-US" sz="2000" dirty="0">
                <a:solidFill>
                  <a:srgbClr val="0070C0"/>
                </a:solidFill>
              </a:rPr>
              <a:t>on S(2</a:t>
            </a:r>
            <a:r>
              <a:rPr lang="en-US" sz="2000" dirty="0">
                <a:solidFill>
                  <a:srgbClr val="0070C0"/>
                </a:solidFill>
                <a:sym typeface="Symbol" panose="05050102010706020507" pitchFamily="18" charset="2"/>
              </a:rPr>
              <a:t></a:t>
            </a:r>
            <a:r>
              <a:rPr lang="en-US" sz="2000" dirty="0">
                <a:solidFill>
                  <a:srgbClr val="0070C0"/>
                </a:solidFill>
              </a:rPr>
              <a:t>,</a:t>
            </a:r>
            <a:r>
              <a:rPr lang="en-US" sz="2000" dirty="0">
                <a:solidFill>
                  <a:srgbClr val="0070C0"/>
                </a:solidFill>
                <a:sym typeface="Symbol" panose="05050102010706020507" pitchFamily="18" charset="2"/>
              </a:rPr>
              <a:t></a:t>
            </a:r>
            <a:r>
              <a:rPr lang="en-US" sz="2000" dirty="0" smtClean="0">
                <a:solidFill>
                  <a:srgbClr val="0070C0"/>
                </a:solidFill>
              </a:rPr>
              <a:t>). Coherent vs incoherent?</a:t>
            </a:r>
            <a:endParaRPr lang="en-US" sz="2000" dirty="0">
              <a:solidFill>
                <a:srgbClr val="0070C0"/>
              </a:solidFill>
            </a:endParaRPr>
          </a:p>
          <a:p>
            <a:endParaRPr lang="en-GB" dirty="0">
              <a:solidFill>
                <a:srgbClr val="0070C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030681" y="1004201"/>
            <a:ext cx="10663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 smtClean="0"/>
              <a:t>I(2</a:t>
            </a:r>
            <a:r>
              <a:rPr lang="en-US" sz="2400" b="1" i="1" dirty="0" smtClean="0">
                <a:sym typeface="Symbol" panose="05050102010706020507" pitchFamily="18" charset="2"/>
              </a:rPr>
              <a:t>,)</a:t>
            </a:r>
            <a:endParaRPr lang="en-GB" sz="2400" b="1" i="1" dirty="0"/>
          </a:p>
        </p:txBody>
      </p:sp>
      <p:sp>
        <p:nvSpPr>
          <p:cNvPr id="8" name="TextBox 7"/>
          <p:cNvSpPr txBox="1"/>
          <p:nvPr/>
        </p:nvSpPr>
        <p:spPr>
          <a:xfrm>
            <a:off x="6256311" y="1073476"/>
            <a:ext cx="7841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 smtClean="0"/>
              <a:t>G(</a:t>
            </a:r>
            <a:r>
              <a:rPr lang="en-US" sz="2400" b="1" i="1" dirty="0" smtClean="0">
                <a:sym typeface="Symbol" panose="05050102010706020507" pitchFamily="18" charset="2"/>
              </a:rPr>
              <a:t>)</a:t>
            </a:r>
            <a:endParaRPr lang="en-GB" sz="2400" b="1" i="1" dirty="0"/>
          </a:p>
        </p:txBody>
      </p:sp>
    </p:spTree>
    <p:extLst>
      <p:ext uri="{BB962C8B-B14F-4D97-AF65-F5344CB8AC3E}">
        <p14:creationId xmlns:p14="http://schemas.microsoft.com/office/powerpoint/2010/main" val="35608180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space réservé du contenu 1"/>
          <p:cNvSpPr txBox="1">
            <a:spLocks/>
          </p:cNvSpPr>
          <p:nvPr/>
        </p:nvSpPr>
        <p:spPr>
          <a:xfrm>
            <a:off x="169327" y="2067952"/>
            <a:ext cx="8727371" cy="2923148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1800" dirty="0" smtClean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GB" b="1" dirty="0"/>
              <a:t>Status TOF (IN4/IN5/IN6)</a:t>
            </a:r>
          </a:p>
          <a:p>
            <a:endParaRPr lang="en-GB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467" y="1288940"/>
            <a:ext cx="4353519" cy="32938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6730" y="1288939"/>
            <a:ext cx="4407712" cy="329382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721923" y="833949"/>
            <a:ext cx="10341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 smtClean="0"/>
              <a:t>S(Q</a:t>
            </a:r>
            <a:r>
              <a:rPr lang="en-US" sz="2400" b="1" i="1" dirty="0" smtClean="0">
                <a:sym typeface="Symbol" panose="05050102010706020507" pitchFamily="18" charset="2"/>
              </a:rPr>
              <a:t>,)</a:t>
            </a:r>
            <a:endParaRPr lang="en-GB" sz="2400" b="1" i="1" dirty="0"/>
          </a:p>
        </p:txBody>
      </p:sp>
    </p:spTree>
    <p:extLst>
      <p:ext uri="{BB962C8B-B14F-4D97-AF65-F5344CB8AC3E}">
        <p14:creationId xmlns:p14="http://schemas.microsoft.com/office/powerpoint/2010/main" val="1959951244"/>
      </p:ext>
    </p:extLst>
  </p:cSld>
  <p:clrMapOvr>
    <a:masterClrMapping/>
  </p:clrMapOvr>
</p:sld>
</file>

<file path=ppt/theme/theme1.xml><?xml version="1.0" encoding="utf-8"?>
<a:theme xmlns:a="http://schemas.openxmlformats.org/drawingml/2006/main" name="1_ILL 2016_slides V1">
  <a:themeElements>
    <a:clrScheme name="ILL 2">
      <a:dk1>
        <a:srgbClr val="000000"/>
      </a:dk1>
      <a:lt1>
        <a:srgbClr val="FFFFFF"/>
      </a:lt1>
      <a:dk2>
        <a:srgbClr val="007CB0"/>
      </a:dk2>
      <a:lt2>
        <a:srgbClr val="FFFFFF"/>
      </a:lt2>
      <a:accent1>
        <a:srgbClr val="95ACBA"/>
      </a:accent1>
      <a:accent2>
        <a:srgbClr val="009FE3"/>
      </a:accent2>
      <a:accent3>
        <a:srgbClr val="004899"/>
      </a:accent3>
      <a:accent4>
        <a:srgbClr val="73B1C3"/>
      </a:accent4>
      <a:accent5>
        <a:srgbClr val="A2C73B"/>
      </a:accent5>
      <a:accent6>
        <a:srgbClr val="869C80"/>
      </a:accent6>
      <a:hlink>
        <a:srgbClr val="E6007E"/>
      </a:hlink>
      <a:folHlink>
        <a:srgbClr val="AF12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ILL 2016_slides V1">
  <a:themeElements>
    <a:clrScheme name="ILL 2">
      <a:dk1>
        <a:srgbClr val="000000"/>
      </a:dk1>
      <a:lt1>
        <a:srgbClr val="FFFFFF"/>
      </a:lt1>
      <a:dk2>
        <a:srgbClr val="007CB0"/>
      </a:dk2>
      <a:lt2>
        <a:srgbClr val="FFFFFF"/>
      </a:lt2>
      <a:accent1>
        <a:srgbClr val="95ACBA"/>
      </a:accent1>
      <a:accent2>
        <a:srgbClr val="009FE3"/>
      </a:accent2>
      <a:accent3>
        <a:srgbClr val="004899"/>
      </a:accent3>
      <a:accent4>
        <a:srgbClr val="73B1C3"/>
      </a:accent4>
      <a:accent5>
        <a:srgbClr val="A2C73B"/>
      </a:accent5>
      <a:accent6>
        <a:srgbClr val="869C80"/>
      </a:accent6>
      <a:hlink>
        <a:srgbClr val="E6007E"/>
      </a:hlink>
      <a:folHlink>
        <a:srgbClr val="AF12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ILL 2016_slides V2">
  <a:themeElements>
    <a:clrScheme name="ILL 2">
      <a:dk1>
        <a:srgbClr val="000000"/>
      </a:dk1>
      <a:lt1>
        <a:srgbClr val="FFFFFF"/>
      </a:lt1>
      <a:dk2>
        <a:srgbClr val="007CB0"/>
      </a:dk2>
      <a:lt2>
        <a:srgbClr val="FFFFFF"/>
      </a:lt2>
      <a:accent1>
        <a:srgbClr val="95ACBA"/>
      </a:accent1>
      <a:accent2>
        <a:srgbClr val="009FE3"/>
      </a:accent2>
      <a:accent3>
        <a:srgbClr val="004899"/>
      </a:accent3>
      <a:accent4>
        <a:srgbClr val="73B1C3"/>
      </a:accent4>
      <a:accent5>
        <a:srgbClr val="A2C73B"/>
      </a:accent5>
      <a:accent6>
        <a:srgbClr val="869C80"/>
      </a:accent6>
      <a:hlink>
        <a:srgbClr val="E6007E"/>
      </a:hlink>
      <a:folHlink>
        <a:srgbClr val="AF12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ILL 2016_slides V3">
  <a:themeElements>
    <a:clrScheme name="ILL 2">
      <a:dk1>
        <a:srgbClr val="000000"/>
      </a:dk1>
      <a:lt1>
        <a:srgbClr val="FFFFFF"/>
      </a:lt1>
      <a:dk2>
        <a:srgbClr val="007CB0"/>
      </a:dk2>
      <a:lt2>
        <a:srgbClr val="FFFFFF"/>
      </a:lt2>
      <a:accent1>
        <a:srgbClr val="95ACBA"/>
      </a:accent1>
      <a:accent2>
        <a:srgbClr val="009FE3"/>
      </a:accent2>
      <a:accent3>
        <a:srgbClr val="004899"/>
      </a:accent3>
      <a:accent4>
        <a:srgbClr val="73B1C3"/>
      </a:accent4>
      <a:accent5>
        <a:srgbClr val="A2C73B"/>
      </a:accent5>
      <a:accent6>
        <a:srgbClr val="869C80"/>
      </a:accent6>
      <a:hlink>
        <a:srgbClr val="E6007E"/>
      </a:hlink>
      <a:folHlink>
        <a:srgbClr val="AF12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18822</TotalTime>
  <Words>1401</Words>
  <Application>Microsoft Office PowerPoint</Application>
  <PresentationFormat>On-screen Show (16:9)</PresentationFormat>
  <Paragraphs>201</Paragraphs>
  <Slides>28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28</vt:i4>
      </vt:variant>
    </vt:vector>
  </HeadingPairs>
  <TitlesOfParts>
    <vt:vector size="41" baseType="lpstr">
      <vt:lpstr>Arial</vt:lpstr>
      <vt:lpstr>Calibri</vt:lpstr>
      <vt:lpstr>Calibri Light</vt:lpstr>
      <vt:lpstr>Courier New</vt:lpstr>
      <vt:lpstr>Symbol</vt:lpstr>
      <vt:lpstr>Verdana</vt:lpstr>
      <vt:lpstr>Verdana Bold</vt:lpstr>
      <vt:lpstr>Wingdings</vt:lpstr>
      <vt:lpstr>1_ILL 2016_slides V1</vt:lpstr>
      <vt:lpstr>ILL 2016_slides V1</vt:lpstr>
      <vt:lpstr>Custom Design</vt:lpstr>
      <vt:lpstr>ILL 2016_slides V2</vt:lpstr>
      <vt:lpstr>ILL 2016_slides V3</vt:lpstr>
      <vt:lpstr>Bastille - Mantid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Microsoft Corp.</dc:creator>
  <cp:lastModifiedBy>Miguel Angel Gonzalez</cp:lastModifiedBy>
  <cp:revision>169</cp:revision>
  <dcterms:created xsi:type="dcterms:W3CDTF">2016-07-01T08:53:11Z</dcterms:created>
  <dcterms:modified xsi:type="dcterms:W3CDTF">2016-11-04T07:58:27Z</dcterms:modified>
</cp:coreProperties>
</file>